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10691813" cy="1511935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D07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p:scale>
          <a:sx n="77" d="100"/>
          <a:sy n="77" d="100"/>
        </p:scale>
        <p:origin x="2936" y="-21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media/image3.png>
</file>

<file path=ppt/media/image4.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01886" y="2474395"/>
            <a:ext cx="9088041" cy="5263774"/>
          </a:xfrm>
        </p:spPr>
        <p:txBody>
          <a:bodyPr anchor="b"/>
          <a:lstStyle>
            <a:lvl1pPr algn="ctr">
              <a:defRPr sz="7016"/>
            </a:lvl1pPr>
          </a:lstStyle>
          <a:p>
            <a:r>
              <a:rPr lang="en-US"/>
              <a:t>Click to edit Master title style</a:t>
            </a:r>
            <a:endParaRPr lang="en-US" dirty="0"/>
          </a:p>
        </p:txBody>
      </p:sp>
      <p:sp>
        <p:nvSpPr>
          <p:cNvPr id="3" name="Subtitle 2"/>
          <p:cNvSpPr>
            <a:spLocks noGrp="1"/>
          </p:cNvSpPr>
          <p:nvPr>
            <p:ph type="subTitle" idx="1"/>
          </p:nvPr>
        </p:nvSpPr>
        <p:spPr>
          <a:xfrm>
            <a:off x="1336477" y="7941160"/>
            <a:ext cx="8018860" cy="3650342"/>
          </a:xfrm>
        </p:spPr>
        <p:txBody>
          <a:bodyPr/>
          <a:lstStyle>
            <a:lvl1pPr marL="0" indent="0" algn="ctr">
              <a:buNone/>
              <a:defRPr sz="2806"/>
            </a:lvl1pPr>
            <a:lvl2pPr marL="534604" indent="0" algn="ctr">
              <a:buNone/>
              <a:defRPr sz="2339"/>
            </a:lvl2pPr>
            <a:lvl3pPr marL="1069208" indent="0" algn="ctr">
              <a:buNone/>
              <a:defRPr sz="2105"/>
            </a:lvl3pPr>
            <a:lvl4pPr marL="1603812" indent="0" algn="ctr">
              <a:buNone/>
              <a:defRPr sz="1871"/>
            </a:lvl4pPr>
            <a:lvl5pPr marL="2138416" indent="0" algn="ctr">
              <a:buNone/>
              <a:defRPr sz="1871"/>
            </a:lvl5pPr>
            <a:lvl6pPr marL="2673020" indent="0" algn="ctr">
              <a:buNone/>
              <a:defRPr sz="1871"/>
            </a:lvl6pPr>
            <a:lvl7pPr marL="3207624" indent="0" algn="ctr">
              <a:buNone/>
              <a:defRPr sz="1871"/>
            </a:lvl7pPr>
            <a:lvl8pPr marL="3742228" indent="0" algn="ctr">
              <a:buNone/>
              <a:defRPr sz="1871"/>
            </a:lvl8pPr>
            <a:lvl9pPr marL="4276832" indent="0" algn="ctr">
              <a:buNone/>
              <a:defRPr sz="1871"/>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BC9F987-C49C-46EA-973A-BB67FFF6D259}" type="datetimeFigureOut">
              <a:rPr lang="en-MY" smtClean="0"/>
              <a:t>07/02/2021</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61A0598E-532C-4D09-B734-173E3528B2BB}" type="slidenum">
              <a:rPr lang="en-MY" smtClean="0"/>
              <a:t>‹#›</a:t>
            </a:fld>
            <a:endParaRPr lang="en-MY"/>
          </a:p>
        </p:txBody>
      </p:sp>
    </p:spTree>
    <p:extLst>
      <p:ext uri="{BB962C8B-B14F-4D97-AF65-F5344CB8AC3E}">
        <p14:creationId xmlns:p14="http://schemas.microsoft.com/office/powerpoint/2010/main" val="7027601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C9F987-C49C-46EA-973A-BB67FFF6D259}" type="datetimeFigureOut">
              <a:rPr lang="en-MY" smtClean="0"/>
              <a:t>07/02/2021</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61A0598E-532C-4D09-B734-173E3528B2BB}" type="slidenum">
              <a:rPr lang="en-MY" smtClean="0"/>
              <a:t>‹#›</a:t>
            </a:fld>
            <a:endParaRPr lang="en-MY"/>
          </a:p>
        </p:txBody>
      </p:sp>
    </p:spTree>
    <p:extLst>
      <p:ext uri="{BB962C8B-B14F-4D97-AF65-F5344CB8AC3E}">
        <p14:creationId xmlns:p14="http://schemas.microsoft.com/office/powerpoint/2010/main" val="91754966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651329" y="804966"/>
            <a:ext cx="2305422" cy="1281295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35063" y="804966"/>
            <a:ext cx="6782619" cy="128129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C9F987-C49C-46EA-973A-BB67FFF6D259}" type="datetimeFigureOut">
              <a:rPr lang="en-MY" smtClean="0"/>
              <a:t>07/02/2021</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61A0598E-532C-4D09-B734-173E3528B2BB}" type="slidenum">
              <a:rPr lang="en-MY" smtClean="0"/>
              <a:t>‹#›</a:t>
            </a:fld>
            <a:endParaRPr lang="en-MY"/>
          </a:p>
        </p:txBody>
      </p:sp>
    </p:spTree>
    <p:extLst>
      <p:ext uri="{BB962C8B-B14F-4D97-AF65-F5344CB8AC3E}">
        <p14:creationId xmlns:p14="http://schemas.microsoft.com/office/powerpoint/2010/main" val="32907239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C9F987-C49C-46EA-973A-BB67FFF6D259}" type="datetimeFigureOut">
              <a:rPr lang="en-MY" smtClean="0"/>
              <a:t>07/02/2021</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61A0598E-532C-4D09-B734-173E3528B2BB}" type="slidenum">
              <a:rPr lang="en-MY" smtClean="0"/>
              <a:t>‹#›</a:t>
            </a:fld>
            <a:endParaRPr lang="en-MY"/>
          </a:p>
        </p:txBody>
      </p:sp>
    </p:spTree>
    <p:extLst>
      <p:ext uri="{BB962C8B-B14F-4D97-AF65-F5344CB8AC3E}">
        <p14:creationId xmlns:p14="http://schemas.microsoft.com/office/powerpoint/2010/main" val="8705071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9494" y="3769342"/>
            <a:ext cx="9221689" cy="6289229"/>
          </a:xfrm>
        </p:spPr>
        <p:txBody>
          <a:bodyPr anchor="b"/>
          <a:lstStyle>
            <a:lvl1pPr>
              <a:defRPr sz="7016"/>
            </a:lvl1pPr>
          </a:lstStyle>
          <a:p>
            <a:r>
              <a:rPr lang="en-US"/>
              <a:t>Click to edit Master title style</a:t>
            </a:r>
            <a:endParaRPr lang="en-US" dirty="0"/>
          </a:p>
        </p:txBody>
      </p:sp>
      <p:sp>
        <p:nvSpPr>
          <p:cNvPr id="3" name="Text Placeholder 2"/>
          <p:cNvSpPr>
            <a:spLocks noGrp="1"/>
          </p:cNvSpPr>
          <p:nvPr>
            <p:ph type="body" idx="1"/>
          </p:nvPr>
        </p:nvSpPr>
        <p:spPr>
          <a:xfrm>
            <a:off x="729494" y="10118069"/>
            <a:ext cx="9221689" cy="3307357"/>
          </a:xfrm>
        </p:spPr>
        <p:txBody>
          <a:bodyPr/>
          <a:lstStyle>
            <a:lvl1pPr marL="0" indent="0">
              <a:buNone/>
              <a:defRPr sz="2806">
                <a:solidFill>
                  <a:schemeClr val="tx1"/>
                </a:solidFill>
              </a:defRPr>
            </a:lvl1pPr>
            <a:lvl2pPr marL="534604" indent="0">
              <a:buNone/>
              <a:defRPr sz="2339">
                <a:solidFill>
                  <a:schemeClr val="tx1">
                    <a:tint val="75000"/>
                  </a:schemeClr>
                </a:solidFill>
              </a:defRPr>
            </a:lvl2pPr>
            <a:lvl3pPr marL="1069208" indent="0">
              <a:buNone/>
              <a:defRPr sz="2105">
                <a:solidFill>
                  <a:schemeClr val="tx1">
                    <a:tint val="75000"/>
                  </a:schemeClr>
                </a:solidFill>
              </a:defRPr>
            </a:lvl3pPr>
            <a:lvl4pPr marL="1603812" indent="0">
              <a:buNone/>
              <a:defRPr sz="1871">
                <a:solidFill>
                  <a:schemeClr val="tx1">
                    <a:tint val="75000"/>
                  </a:schemeClr>
                </a:solidFill>
              </a:defRPr>
            </a:lvl4pPr>
            <a:lvl5pPr marL="2138416" indent="0">
              <a:buNone/>
              <a:defRPr sz="1871">
                <a:solidFill>
                  <a:schemeClr val="tx1">
                    <a:tint val="75000"/>
                  </a:schemeClr>
                </a:solidFill>
              </a:defRPr>
            </a:lvl5pPr>
            <a:lvl6pPr marL="2673020" indent="0">
              <a:buNone/>
              <a:defRPr sz="1871">
                <a:solidFill>
                  <a:schemeClr val="tx1">
                    <a:tint val="75000"/>
                  </a:schemeClr>
                </a:solidFill>
              </a:defRPr>
            </a:lvl6pPr>
            <a:lvl7pPr marL="3207624" indent="0">
              <a:buNone/>
              <a:defRPr sz="1871">
                <a:solidFill>
                  <a:schemeClr val="tx1">
                    <a:tint val="75000"/>
                  </a:schemeClr>
                </a:solidFill>
              </a:defRPr>
            </a:lvl7pPr>
            <a:lvl8pPr marL="3742228" indent="0">
              <a:buNone/>
              <a:defRPr sz="1871">
                <a:solidFill>
                  <a:schemeClr val="tx1">
                    <a:tint val="75000"/>
                  </a:schemeClr>
                </a:solidFill>
              </a:defRPr>
            </a:lvl8pPr>
            <a:lvl9pPr marL="4276832" indent="0">
              <a:buNone/>
              <a:defRPr sz="1871">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BC9F987-C49C-46EA-973A-BB67FFF6D259}" type="datetimeFigureOut">
              <a:rPr lang="en-MY" smtClean="0"/>
              <a:t>07/02/2021</a:t>
            </a:fld>
            <a:endParaRPr lang="en-MY"/>
          </a:p>
        </p:txBody>
      </p:sp>
      <p:sp>
        <p:nvSpPr>
          <p:cNvPr id="5" name="Footer Placeholder 4"/>
          <p:cNvSpPr>
            <a:spLocks noGrp="1"/>
          </p:cNvSpPr>
          <p:nvPr>
            <p:ph type="ftr" sz="quarter" idx="11"/>
          </p:nvPr>
        </p:nvSpPr>
        <p:spPr/>
        <p:txBody>
          <a:bodyPr/>
          <a:lstStyle/>
          <a:p>
            <a:endParaRPr lang="en-MY"/>
          </a:p>
        </p:txBody>
      </p:sp>
      <p:sp>
        <p:nvSpPr>
          <p:cNvPr id="6" name="Slide Number Placeholder 5"/>
          <p:cNvSpPr>
            <a:spLocks noGrp="1"/>
          </p:cNvSpPr>
          <p:nvPr>
            <p:ph type="sldNum" sz="quarter" idx="12"/>
          </p:nvPr>
        </p:nvSpPr>
        <p:spPr/>
        <p:txBody>
          <a:bodyPr/>
          <a:lstStyle/>
          <a:p>
            <a:fld id="{61A0598E-532C-4D09-B734-173E3528B2BB}" type="slidenum">
              <a:rPr lang="en-MY" smtClean="0"/>
              <a:t>‹#›</a:t>
            </a:fld>
            <a:endParaRPr lang="en-MY"/>
          </a:p>
        </p:txBody>
      </p:sp>
    </p:spTree>
    <p:extLst>
      <p:ext uri="{BB962C8B-B14F-4D97-AF65-F5344CB8AC3E}">
        <p14:creationId xmlns:p14="http://schemas.microsoft.com/office/powerpoint/2010/main" val="13589929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735062" y="4024827"/>
            <a:ext cx="4544021" cy="959308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412730" y="4024827"/>
            <a:ext cx="4544021" cy="959308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C9F987-C49C-46EA-973A-BB67FFF6D259}" type="datetimeFigureOut">
              <a:rPr lang="en-MY" smtClean="0"/>
              <a:t>07/02/2021</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61A0598E-532C-4D09-B734-173E3528B2BB}" type="slidenum">
              <a:rPr lang="en-MY" smtClean="0"/>
              <a:t>‹#›</a:t>
            </a:fld>
            <a:endParaRPr lang="en-MY"/>
          </a:p>
        </p:txBody>
      </p:sp>
    </p:spTree>
    <p:extLst>
      <p:ext uri="{BB962C8B-B14F-4D97-AF65-F5344CB8AC3E}">
        <p14:creationId xmlns:p14="http://schemas.microsoft.com/office/powerpoint/2010/main" val="4201517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36455" y="804969"/>
            <a:ext cx="9221689" cy="2922375"/>
          </a:xfrm>
        </p:spPr>
        <p:txBody>
          <a:bodyPr/>
          <a:lstStyle/>
          <a:p>
            <a:r>
              <a:rPr lang="en-US"/>
              <a:t>Click to edit Master title style</a:t>
            </a:r>
            <a:endParaRPr lang="en-US" dirty="0"/>
          </a:p>
        </p:txBody>
      </p:sp>
      <p:sp>
        <p:nvSpPr>
          <p:cNvPr id="3" name="Text Placeholder 2"/>
          <p:cNvSpPr>
            <a:spLocks noGrp="1"/>
          </p:cNvSpPr>
          <p:nvPr>
            <p:ph type="body" idx="1"/>
          </p:nvPr>
        </p:nvSpPr>
        <p:spPr>
          <a:xfrm>
            <a:off x="736456" y="3706342"/>
            <a:ext cx="4523137" cy="1816421"/>
          </a:xfrm>
        </p:spPr>
        <p:txBody>
          <a:bodyPr anchor="b"/>
          <a:lstStyle>
            <a:lvl1pPr marL="0" indent="0">
              <a:buNone/>
              <a:defRPr sz="2806" b="1"/>
            </a:lvl1pPr>
            <a:lvl2pPr marL="534604" indent="0">
              <a:buNone/>
              <a:defRPr sz="2339" b="1"/>
            </a:lvl2pPr>
            <a:lvl3pPr marL="1069208" indent="0">
              <a:buNone/>
              <a:defRPr sz="2105" b="1"/>
            </a:lvl3pPr>
            <a:lvl4pPr marL="1603812" indent="0">
              <a:buNone/>
              <a:defRPr sz="1871" b="1"/>
            </a:lvl4pPr>
            <a:lvl5pPr marL="2138416" indent="0">
              <a:buNone/>
              <a:defRPr sz="1871" b="1"/>
            </a:lvl5pPr>
            <a:lvl6pPr marL="2673020" indent="0">
              <a:buNone/>
              <a:defRPr sz="1871" b="1"/>
            </a:lvl6pPr>
            <a:lvl7pPr marL="3207624" indent="0">
              <a:buNone/>
              <a:defRPr sz="1871" b="1"/>
            </a:lvl7pPr>
            <a:lvl8pPr marL="3742228" indent="0">
              <a:buNone/>
              <a:defRPr sz="1871" b="1"/>
            </a:lvl8pPr>
            <a:lvl9pPr marL="4276832" indent="0">
              <a:buNone/>
              <a:defRPr sz="1871" b="1"/>
            </a:lvl9pPr>
          </a:lstStyle>
          <a:p>
            <a:pPr lvl="0"/>
            <a:r>
              <a:rPr lang="en-US"/>
              <a:t>Edit Master text styles</a:t>
            </a:r>
          </a:p>
        </p:txBody>
      </p:sp>
      <p:sp>
        <p:nvSpPr>
          <p:cNvPr id="4" name="Content Placeholder 3"/>
          <p:cNvSpPr>
            <a:spLocks noGrp="1"/>
          </p:cNvSpPr>
          <p:nvPr>
            <p:ph sz="half" idx="2"/>
          </p:nvPr>
        </p:nvSpPr>
        <p:spPr>
          <a:xfrm>
            <a:off x="736456" y="5522763"/>
            <a:ext cx="4523137" cy="81231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412731" y="3706342"/>
            <a:ext cx="4545413" cy="1816421"/>
          </a:xfrm>
        </p:spPr>
        <p:txBody>
          <a:bodyPr anchor="b"/>
          <a:lstStyle>
            <a:lvl1pPr marL="0" indent="0">
              <a:buNone/>
              <a:defRPr sz="2806" b="1"/>
            </a:lvl1pPr>
            <a:lvl2pPr marL="534604" indent="0">
              <a:buNone/>
              <a:defRPr sz="2339" b="1"/>
            </a:lvl2pPr>
            <a:lvl3pPr marL="1069208" indent="0">
              <a:buNone/>
              <a:defRPr sz="2105" b="1"/>
            </a:lvl3pPr>
            <a:lvl4pPr marL="1603812" indent="0">
              <a:buNone/>
              <a:defRPr sz="1871" b="1"/>
            </a:lvl4pPr>
            <a:lvl5pPr marL="2138416" indent="0">
              <a:buNone/>
              <a:defRPr sz="1871" b="1"/>
            </a:lvl5pPr>
            <a:lvl6pPr marL="2673020" indent="0">
              <a:buNone/>
              <a:defRPr sz="1871" b="1"/>
            </a:lvl6pPr>
            <a:lvl7pPr marL="3207624" indent="0">
              <a:buNone/>
              <a:defRPr sz="1871" b="1"/>
            </a:lvl7pPr>
            <a:lvl8pPr marL="3742228" indent="0">
              <a:buNone/>
              <a:defRPr sz="1871" b="1"/>
            </a:lvl8pPr>
            <a:lvl9pPr marL="4276832" indent="0">
              <a:buNone/>
              <a:defRPr sz="1871" b="1"/>
            </a:lvl9pPr>
          </a:lstStyle>
          <a:p>
            <a:pPr lvl="0"/>
            <a:r>
              <a:rPr lang="en-US"/>
              <a:t>Edit Master text styles</a:t>
            </a:r>
          </a:p>
        </p:txBody>
      </p:sp>
      <p:sp>
        <p:nvSpPr>
          <p:cNvPr id="6" name="Content Placeholder 5"/>
          <p:cNvSpPr>
            <a:spLocks noGrp="1"/>
          </p:cNvSpPr>
          <p:nvPr>
            <p:ph sz="quarter" idx="4"/>
          </p:nvPr>
        </p:nvSpPr>
        <p:spPr>
          <a:xfrm>
            <a:off x="5412731" y="5522763"/>
            <a:ext cx="4545413" cy="812315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BC9F987-C49C-46EA-973A-BB67FFF6D259}" type="datetimeFigureOut">
              <a:rPr lang="en-MY" smtClean="0"/>
              <a:t>07/02/2021</a:t>
            </a:fld>
            <a:endParaRPr lang="en-MY"/>
          </a:p>
        </p:txBody>
      </p:sp>
      <p:sp>
        <p:nvSpPr>
          <p:cNvPr id="8" name="Footer Placeholder 7"/>
          <p:cNvSpPr>
            <a:spLocks noGrp="1"/>
          </p:cNvSpPr>
          <p:nvPr>
            <p:ph type="ftr" sz="quarter" idx="11"/>
          </p:nvPr>
        </p:nvSpPr>
        <p:spPr/>
        <p:txBody>
          <a:bodyPr/>
          <a:lstStyle/>
          <a:p>
            <a:endParaRPr lang="en-MY"/>
          </a:p>
        </p:txBody>
      </p:sp>
      <p:sp>
        <p:nvSpPr>
          <p:cNvPr id="9" name="Slide Number Placeholder 8"/>
          <p:cNvSpPr>
            <a:spLocks noGrp="1"/>
          </p:cNvSpPr>
          <p:nvPr>
            <p:ph type="sldNum" sz="quarter" idx="12"/>
          </p:nvPr>
        </p:nvSpPr>
        <p:spPr/>
        <p:txBody>
          <a:bodyPr/>
          <a:lstStyle/>
          <a:p>
            <a:fld id="{61A0598E-532C-4D09-B734-173E3528B2BB}" type="slidenum">
              <a:rPr lang="en-MY" smtClean="0"/>
              <a:t>‹#›</a:t>
            </a:fld>
            <a:endParaRPr lang="en-MY"/>
          </a:p>
        </p:txBody>
      </p:sp>
    </p:spTree>
    <p:extLst>
      <p:ext uri="{BB962C8B-B14F-4D97-AF65-F5344CB8AC3E}">
        <p14:creationId xmlns:p14="http://schemas.microsoft.com/office/powerpoint/2010/main" val="31062371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BC9F987-C49C-46EA-973A-BB67FFF6D259}" type="datetimeFigureOut">
              <a:rPr lang="en-MY" smtClean="0"/>
              <a:t>07/02/2021</a:t>
            </a:fld>
            <a:endParaRPr lang="en-MY"/>
          </a:p>
        </p:txBody>
      </p:sp>
      <p:sp>
        <p:nvSpPr>
          <p:cNvPr id="4" name="Footer Placeholder 3"/>
          <p:cNvSpPr>
            <a:spLocks noGrp="1"/>
          </p:cNvSpPr>
          <p:nvPr>
            <p:ph type="ftr" sz="quarter" idx="11"/>
          </p:nvPr>
        </p:nvSpPr>
        <p:spPr/>
        <p:txBody>
          <a:bodyPr/>
          <a:lstStyle/>
          <a:p>
            <a:endParaRPr lang="en-MY"/>
          </a:p>
        </p:txBody>
      </p:sp>
      <p:sp>
        <p:nvSpPr>
          <p:cNvPr id="5" name="Slide Number Placeholder 4"/>
          <p:cNvSpPr>
            <a:spLocks noGrp="1"/>
          </p:cNvSpPr>
          <p:nvPr>
            <p:ph type="sldNum" sz="quarter" idx="12"/>
          </p:nvPr>
        </p:nvSpPr>
        <p:spPr/>
        <p:txBody>
          <a:bodyPr/>
          <a:lstStyle/>
          <a:p>
            <a:fld id="{61A0598E-532C-4D09-B734-173E3528B2BB}" type="slidenum">
              <a:rPr lang="en-MY" smtClean="0"/>
              <a:t>‹#›</a:t>
            </a:fld>
            <a:endParaRPr lang="en-MY"/>
          </a:p>
        </p:txBody>
      </p:sp>
    </p:spTree>
    <p:extLst>
      <p:ext uri="{BB962C8B-B14F-4D97-AF65-F5344CB8AC3E}">
        <p14:creationId xmlns:p14="http://schemas.microsoft.com/office/powerpoint/2010/main" val="8043660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C9F987-C49C-46EA-973A-BB67FFF6D259}" type="datetimeFigureOut">
              <a:rPr lang="en-MY" smtClean="0"/>
              <a:t>07/02/2021</a:t>
            </a:fld>
            <a:endParaRPr lang="en-MY"/>
          </a:p>
        </p:txBody>
      </p:sp>
      <p:sp>
        <p:nvSpPr>
          <p:cNvPr id="3" name="Footer Placeholder 2"/>
          <p:cNvSpPr>
            <a:spLocks noGrp="1"/>
          </p:cNvSpPr>
          <p:nvPr>
            <p:ph type="ftr" sz="quarter" idx="11"/>
          </p:nvPr>
        </p:nvSpPr>
        <p:spPr/>
        <p:txBody>
          <a:bodyPr/>
          <a:lstStyle/>
          <a:p>
            <a:endParaRPr lang="en-MY"/>
          </a:p>
        </p:txBody>
      </p:sp>
      <p:sp>
        <p:nvSpPr>
          <p:cNvPr id="4" name="Slide Number Placeholder 3"/>
          <p:cNvSpPr>
            <a:spLocks noGrp="1"/>
          </p:cNvSpPr>
          <p:nvPr>
            <p:ph type="sldNum" sz="quarter" idx="12"/>
          </p:nvPr>
        </p:nvSpPr>
        <p:spPr/>
        <p:txBody>
          <a:bodyPr/>
          <a:lstStyle/>
          <a:p>
            <a:fld id="{61A0598E-532C-4D09-B734-173E3528B2BB}" type="slidenum">
              <a:rPr lang="en-MY" smtClean="0"/>
              <a:t>‹#›</a:t>
            </a:fld>
            <a:endParaRPr lang="en-MY"/>
          </a:p>
        </p:txBody>
      </p:sp>
    </p:spTree>
    <p:extLst>
      <p:ext uri="{BB962C8B-B14F-4D97-AF65-F5344CB8AC3E}">
        <p14:creationId xmlns:p14="http://schemas.microsoft.com/office/powerpoint/2010/main" val="30469478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1007957"/>
            <a:ext cx="3448388" cy="3527848"/>
          </a:xfrm>
        </p:spPr>
        <p:txBody>
          <a:bodyPr anchor="b"/>
          <a:lstStyle>
            <a:lvl1pPr>
              <a:defRPr sz="3742"/>
            </a:lvl1pPr>
          </a:lstStyle>
          <a:p>
            <a:r>
              <a:rPr lang="en-US"/>
              <a:t>Click to edit Master title style</a:t>
            </a:r>
            <a:endParaRPr lang="en-US" dirty="0"/>
          </a:p>
        </p:txBody>
      </p:sp>
      <p:sp>
        <p:nvSpPr>
          <p:cNvPr id="3" name="Content Placeholder 2"/>
          <p:cNvSpPr>
            <a:spLocks noGrp="1"/>
          </p:cNvSpPr>
          <p:nvPr>
            <p:ph idx="1"/>
          </p:nvPr>
        </p:nvSpPr>
        <p:spPr>
          <a:xfrm>
            <a:off x="4545413" y="2176910"/>
            <a:ext cx="5412730" cy="10744538"/>
          </a:xfrm>
        </p:spPr>
        <p:txBody>
          <a:bodyPr/>
          <a:lstStyle>
            <a:lvl1pPr>
              <a:defRPr sz="3742"/>
            </a:lvl1pPr>
            <a:lvl2pPr>
              <a:defRPr sz="3274"/>
            </a:lvl2pPr>
            <a:lvl3pPr>
              <a:defRPr sz="2806"/>
            </a:lvl3pPr>
            <a:lvl4pPr>
              <a:defRPr sz="2339"/>
            </a:lvl4pPr>
            <a:lvl5pPr>
              <a:defRPr sz="2339"/>
            </a:lvl5pPr>
            <a:lvl6pPr>
              <a:defRPr sz="2339"/>
            </a:lvl6pPr>
            <a:lvl7pPr>
              <a:defRPr sz="2339"/>
            </a:lvl7pPr>
            <a:lvl8pPr>
              <a:defRPr sz="2339"/>
            </a:lvl8pPr>
            <a:lvl9pPr>
              <a:defRPr sz="2339"/>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36455" y="4535805"/>
            <a:ext cx="3448388" cy="8403140"/>
          </a:xfrm>
        </p:spPr>
        <p:txBody>
          <a:bodyPr/>
          <a:lstStyle>
            <a:lvl1pPr marL="0" indent="0">
              <a:buNone/>
              <a:defRPr sz="1871"/>
            </a:lvl1pPr>
            <a:lvl2pPr marL="534604" indent="0">
              <a:buNone/>
              <a:defRPr sz="1637"/>
            </a:lvl2pPr>
            <a:lvl3pPr marL="1069208" indent="0">
              <a:buNone/>
              <a:defRPr sz="1403"/>
            </a:lvl3pPr>
            <a:lvl4pPr marL="1603812" indent="0">
              <a:buNone/>
              <a:defRPr sz="1169"/>
            </a:lvl4pPr>
            <a:lvl5pPr marL="2138416" indent="0">
              <a:buNone/>
              <a:defRPr sz="1169"/>
            </a:lvl5pPr>
            <a:lvl6pPr marL="2673020" indent="0">
              <a:buNone/>
              <a:defRPr sz="1169"/>
            </a:lvl6pPr>
            <a:lvl7pPr marL="3207624" indent="0">
              <a:buNone/>
              <a:defRPr sz="1169"/>
            </a:lvl7pPr>
            <a:lvl8pPr marL="3742228" indent="0">
              <a:buNone/>
              <a:defRPr sz="1169"/>
            </a:lvl8pPr>
            <a:lvl9pPr marL="4276832" indent="0">
              <a:buNone/>
              <a:defRPr sz="1169"/>
            </a:lvl9pPr>
          </a:lstStyle>
          <a:p>
            <a:pPr lvl="0"/>
            <a:r>
              <a:rPr lang="en-US"/>
              <a:t>Edit Master text styles</a:t>
            </a:r>
          </a:p>
        </p:txBody>
      </p:sp>
      <p:sp>
        <p:nvSpPr>
          <p:cNvPr id="5" name="Date Placeholder 4"/>
          <p:cNvSpPr>
            <a:spLocks noGrp="1"/>
          </p:cNvSpPr>
          <p:nvPr>
            <p:ph type="dt" sz="half" idx="10"/>
          </p:nvPr>
        </p:nvSpPr>
        <p:spPr/>
        <p:txBody>
          <a:bodyPr/>
          <a:lstStyle/>
          <a:p>
            <a:fld id="{ABC9F987-C49C-46EA-973A-BB67FFF6D259}" type="datetimeFigureOut">
              <a:rPr lang="en-MY" smtClean="0"/>
              <a:t>07/02/2021</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61A0598E-532C-4D09-B734-173E3528B2BB}" type="slidenum">
              <a:rPr lang="en-MY" smtClean="0"/>
              <a:t>‹#›</a:t>
            </a:fld>
            <a:endParaRPr lang="en-MY"/>
          </a:p>
        </p:txBody>
      </p:sp>
    </p:spTree>
    <p:extLst>
      <p:ext uri="{BB962C8B-B14F-4D97-AF65-F5344CB8AC3E}">
        <p14:creationId xmlns:p14="http://schemas.microsoft.com/office/powerpoint/2010/main" val="40176570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36455" y="1007957"/>
            <a:ext cx="3448388" cy="3527848"/>
          </a:xfrm>
        </p:spPr>
        <p:txBody>
          <a:bodyPr anchor="b"/>
          <a:lstStyle>
            <a:lvl1pPr>
              <a:defRPr sz="3742"/>
            </a:lvl1pPr>
          </a:lstStyle>
          <a:p>
            <a:r>
              <a:rPr lang="en-US"/>
              <a:t>Click to edit Master title style</a:t>
            </a:r>
            <a:endParaRPr lang="en-US" dirty="0"/>
          </a:p>
        </p:txBody>
      </p:sp>
      <p:sp>
        <p:nvSpPr>
          <p:cNvPr id="3" name="Picture Placeholder 2"/>
          <p:cNvSpPr>
            <a:spLocks noGrp="1" noChangeAspect="1"/>
          </p:cNvSpPr>
          <p:nvPr>
            <p:ph type="pic" idx="1"/>
          </p:nvPr>
        </p:nvSpPr>
        <p:spPr>
          <a:xfrm>
            <a:off x="4545413" y="2176910"/>
            <a:ext cx="5412730" cy="10744538"/>
          </a:xfrm>
        </p:spPr>
        <p:txBody>
          <a:bodyPr anchor="t"/>
          <a:lstStyle>
            <a:lvl1pPr marL="0" indent="0">
              <a:buNone/>
              <a:defRPr sz="3742"/>
            </a:lvl1pPr>
            <a:lvl2pPr marL="534604" indent="0">
              <a:buNone/>
              <a:defRPr sz="3274"/>
            </a:lvl2pPr>
            <a:lvl3pPr marL="1069208" indent="0">
              <a:buNone/>
              <a:defRPr sz="2806"/>
            </a:lvl3pPr>
            <a:lvl4pPr marL="1603812" indent="0">
              <a:buNone/>
              <a:defRPr sz="2339"/>
            </a:lvl4pPr>
            <a:lvl5pPr marL="2138416" indent="0">
              <a:buNone/>
              <a:defRPr sz="2339"/>
            </a:lvl5pPr>
            <a:lvl6pPr marL="2673020" indent="0">
              <a:buNone/>
              <a:defRPr sz="2339"/>
            </a:lvl6pPr>
            <a:lvl7pPr marL="3207624" indent="0">
              <a:buNone/>
              <a:defRPr sz="2339"/>
            </a:lvl7pPr>
            <a:lvl8pPr marL="3742228" indent="0">
              <a:buNone/>
              <a:defRPr sz="2339"/>
            </a:lvl8pPr>
            <a:lvl9pPr marL="4276832" indent="0">
              <a:buNone/>
              <a:defRPr sz="2339"/>
            </a:lvl9pPr>
          </a:lstStyle>
          <a:p>
            <a:r>
              <a:rPr lang="en-US"/>
              <a:t>Click icon to add picture</a:t>
            </a:r>
            <a:endParaRPr lang="en-US" dirty="0"/>
          </a:p>
        </p:txBody>
      </p:sp>
      <p:sp>
        <p:nvSpPr>
          <p:cNvPr id="4" name="Text Placeholder 3"/>
          <p:cNvSpPr>
            <a:spLocks noGrp="1"/>
          </p:cNvSpPr>
          <p:nvPr>
            <p:ph type="body" sz="half" idx="2"/>
          </p:nvPr>
        </p:nvSpPr>
        <p:spPr>
          <a:xfrm>
            <a:off x="736455" y="4535805"/>
            <a:ext cx="3448388" cy="8403140"/>
          </a:xfrm>
        </p:spPr>
        <p:txBody>
          <a:bodyPr/>
          <a:lstStyle>
            <a:lvl1pPr marL="0" indent="0">
              <a:buNone/>
              <a:defRPr sz="1871"/>
            </a:lvl1pPr>
            <a:lvl2pPr marL="534604" indent="0">
              <a:buNone/>
              <a:defRPr sz="1637"/>
            </a:lvl2pPr>
            <a:lvl3pPr marL="1069208" indent="0">
              <a:buNone/>
              <a:defRPr sz="1403"/>
            </a:lvl3pPr>
            <a:lvl4pPr marL="1603812" indent="0">
              <a:buNone/>
              <a:defRPr sz="1169"/>
            </a:lvl4pPr>
            <a:lvl5pPr marL="2138416" indent="0">
              <a:buNone/>
              <a:defRPr sz="1169"/>
            </a:lvl5pPr>
            <a:lvl6pPr marL="2673020" indent="0">
              <a:buNone/>
              <a:defRPr sz="1169"/>
            </a:lvl6pPr>
            <a:lvl7pPr marL="3207624" indent="0">
              <a:buNone/>
              <a:defRPr sz="1169"/>
            </a:lvl7pPr>
            <a:lvl8pPr marL="3742228" indent="0">
              <a:buNone/>
              <a:defRPr sz="1169"/>
            </a:lvl8pPr>
            <a:lvl9pPr marL="4276832" indent="0">
              <a:buNone/>
              <a:defRPr sz="1169"/>
            </a:lvl9pPr>
          </a:lstStyle>
          <a:p>
            <a:pPr lvl="0"/>
            <a:r>
              <a:rPr lang="en-US"/>
              <a:t>Edit Master text styles</a:t>
            </a:r>
          </a:p>
        </p:txBody>
      </p:sp>
      <p:sp>
        <p:nvSpPr>
          <p:cNvPr id="5" name="Date Placeholder 4"/>
          <p:cNvSpPr>
            <a:spLocks noGrp="1"/>
          </p:cNvSpPr>
          <p:nvPr>
            <p:ph type="dt" sz="half" idx="10"/>
          </p:nvPr>
        </p:nvSpPr>
        <p:spPr/>
        <p:txBody>
          <a:bodyPr/>
          <a:lstStyle/>
          <a:p>
            <a:fld id="{ABC9F987-C49C-46EA-973A-BB67FFF6D259}" type="datetimeFigureOut">
              <a:rPr lang="en-MY" smtClean="0"/>
              <a:t>07/02/2021</a:t>
            </a:fld>
            <a:endParaRPr lang="en-MY"/>
          </a:p>
        </p:txBody>
      </p:sp>
      <p:sp>
        <p:nvSpPr>
          <p:cNvPr id="6" name="Footer Placeholder 5"/>
          <p:cNvSpPr>
            <a:spLocks noGrp="1"/>
          </p:cNvSpPr>
          <p:nvPr>
            <p:ph type="ftr" sz="quarter" idx="11"/>
          </p:nvPr>
        </p:nvSpPr>
        <p:spPr/>
        <p:txBody>
          <a:bodyPr/>
          <a:lstStyle/>
          <a:p>
            <a:endParaRPr lang="en-MY"/>
          </a:p>
        </p:txBody>
      </p:sp>
      <p:sp>
        <p:nvSpPr>
          <p:cNvPr id="7" name="Slide Number Placeholder 6"/>
          <p:cNvSpPr>
            <a:spLocks noGrp="1"/>
          </p:cNvSpPr>
          <p:nvPr>
            <p:ph type="sldNum" sz="quarter" idx="12"/>
          </p:nvPr>
        </p:nvSpPr>
        <p:spPr/>
        <p:txBody>
          <a:bodyPr/>
          <a:lstStyle/>
          <a:p>
            <a:fld id="{61A0598E-532C-4D09-B734-173E3528B2BB}" type="slidenum">
              <a:rPr lang="en-MY" smtClean="0"/>
              <a:t>‹#›</a:t>
            </a:fld>
            <a:endParaRPr lang="en-MY"/>
          </a:p>
        </p:txBody>
      </p:sp>
    </p:spTree>
    <p:extLst>
      <p:ext uri="{BB962C8B-B14F-4D97-AF65-F5344CB8AC3E}">
        <p14:creationId xmlns:p14="http://schemas.microsoft.com/office/powerpoint/2010/main" val="26970488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35062" y="804969"/>
            <a:ext cx="9221689" cy="2922375"/>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35062" y="4024827"/>
            <a:ext cx="9221689" cy="9593089"/>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5062" y="14013401"/>
            <a:ext cx="2405658" cy="804965"/>
          </a:xfrm>
          <a:prstGeom prst="rect">
            <a:avLst/>
          </a:prstGeom>
        </p:spPr>
        <p:txBody>
          <a:bodyPr vert="horz" lIns="91440" tIns="45720" rIns="91440" bIns="45720" rtlCol="0" anchor="ctr"/>
          <a:lstStyle>
            <a:lvl1pPr algn="l">
              <a:defRPr sz="1403">
                <a:solidFill>
                  <a:schemeClr val="tx1">
                    <a:tint val="75000"/>
                  </a:schemeClr>
                </a:solidFill>
              </a:defRPr>
            </a:lvl1pPr>
          </a:lstStyle>
          <a:p>
            <a:fld id="{ABC9F987-C49C-46EA-973A-BB67FFF6D259}" type="datetimeFigureOut">
              <a:rPr lang="en-MY" smtClean="0"/>
              <a:t>07/02/2021</a:t>
            </a:fld>
            <a:endParaRPr lang="en-MY"/>
          </a:p>
        </p:txBody>
      </p:sp>
      <p:sp>
        <p:nvSpPr>
          <p:cNvPr id="5" name="Footer Placeholder 4"/>
          <p:cNvSpPr>
            <a:spLocks noGrp="1"/>
          </p:cNvSpPr>
          <p:nvPr>
            <p:ph type="ftr" sz="quarter" idx="3"/>
          </p:nvPr>
        </p:nvSpPr>
        <p:spPr>
          <a:xfrm>
            <a:off x="3541663" y="14013401"/>
            <a:ext cx="3608487" cy="804965"/>
          </a:xfrm>
          <a:prstGeom prst="rect">
            <a:avLst/>
          </a:prstGeom>
        </p:spPr>
        <p:txBody>
          <a:bodyPr vert="horz" lIns="91440" tIns="45720" rIns="91440" bIns="45720" rtlCol="0" anchor="ctr"/>
          <a:lstStyle>
            <a:lvl1pPr algn="ctr">
              <a:defRPr sz="1403">
                <a:solidFill>
                  <a:schemeClr val="tx1">
                    <a:tint val="75000"/>
                  </a:schemeClr>
                </a:solidFill>
              </a:defRPr>
            </a:lvl1pPr>
          </a:lstStyle>
          <a:p>
            <a:endParaRPr lang="en-MY"/>
          </a:p>
        </p:txBody>
      </p:sp>
      <p:sp>
        <p:nvSpPr>
          <p:cNvPr id="6" name="Slide Number Placeholder 5"/>
          <p:cNvSpPr>
            <a:spLocks noGrp="1"/>
          </p:cNvSpPr>
          <p:nvPr>
            <p:ph type="sldNum" sz="quarter" idx="4"/>
          </p:nvPr>
        </p:nvSpPr>
        <p:spPr>
          <a:xfrm>
            <a:off x="7551093" y="14013401"/>
            <a:ext cx="2405658" cy="804965"/>
          </a:xfrm>
          <a:prstGeom prst="rect">
            <a:avLst/>
          </a:prstGeom>
        </p:spPr>
        <p:txBody>
          <a:bodyPr vert="horz" lIns="91440" tIns="45720" rIns="91440" bIns="45720" rtlCol="0" anchor="ctr"/>
          <a:lstStyle>
            <a:lvl1pPr algn="r">
              <a:defRPr sz="1403">
                <a:solidFill>
                  <a:schemeClr val="tx1">
                    <a:tint val="75000"/>
                  </a:schemeClr>
                </a:solidFill>
              </a:defRPr>
            </a:lvl1pPr>
          </a:lstStyle>
          <a:p>
            <a:fld id="{61A0598E-532C-4D09-B734-173E3528B2BB}" type="slidenum">
              <a:rPr lang="en-MY" smtClean="0"/>
              <a:t>‹#›</a:t>
            </a:fld>
            <a:endParaRPr lang="en-MY"/>
          </a:p>
        </p:txBody>
      </p:sp>
    </p:spTree>
    <p:extLst>
      <p:ext uri="{BB962C8B-B14F-4D97-AF65-F5344CB8AC3E}">
        <p14:creationId xmlns:p14="http://schemas.microsoft.com/office/powerpoint/2010/main" val="167294826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069208" rtl="0" eaLnBrk="1" latinLnBrk="0" hangingPunct="1">
        <a:lnSpc>
          <a:spcPct val="90000"/>
        </a:lnSpc>
        <a:spcBef>
          <a:spcPct val="0"/>
        </a:spcBef>
        <a:buNone/>
        <a:defRPr sz="5145" kern="1200">
          <a:solidFill>
            <a:schemeClr val="tx1"/>
          </a:solidFill>
          <a:latin typeface="+mj-lt"/>
          <a:ea typeface="+mj-ea"/>
          <a:cs typeface="+mj-cs"/>
        </a:defRPr>
      </a:lvl1pPr>
    </p:titleStyle>
    <p:bodyStyle>
      <a:lvl1pPr marL="267302" indent="-267302" algn="l" defTabSz="1069208" rtl="0" eaLnBrk="1" latinLnBrk="0" hangingPunct="1">
        <a:lnSpc>
          <a:spcPct val="90000"/>
        </a:lnSpc>
        <a:spcBef>
          <a:spcPts val="1169"/>
        </a:spcBef>
        <a:buFont typeface="Arial" panose="020B0604020202020204" pitchFamily="34" charset="0"/>
        <a:buChar char="•"/>
        <a:defRPr sz="3274" kern="1200">
          <a:solidFill>
            <a:schemeClr val="tx1"/>
          </a:solidFill>
          <a:latin typeface="+mn-lt"/>
          <a:ea typeface="+mn-ea"/>
          <a:cs typeface="+mn-cs"/>
        </a:defRPr>
      </a:lvl1pPr>
      <a:lvl2pPr marL="801906" indent="-267302" algn="l" defTabSz="1069208" rtl="0" eaLnBrk="1" latinLnBrk="0" hangingPunct="1">
        <a:lnSpc>
          <a:spcPct val="90000"/>
        </a:lnSpc>
        <a:spcBef>
          <a:spcPts val="585"/>
        </a:spcBef>
        <a:buFont typeface="Arial" panose="020B0604020202020204" pitchFamily="34" charset="0"/>
        <a:buChar char="•"/>
        <a:defRPr sz="2806" kern="1200">
          <a:solidFill>
            <a:schemeClr val="tx1"/>
          </a:solidFill>
          <a:latin typeface="+mn-lt"/>
          <a:ea typeface="+mn-ea"/>
          <a:cs typeface="+mn-cs"/>
        </a:defRPr>
      </a:lvl2pPr>
      <a:lvl3pPr marL="1336510" indent="-267302" algn="l" defTabSz="1069208" rtl="0" eaLnBrk="1" latinLnBrk="0" hangingPunct="1">
        <a:lnSpc>
          <a:spcPct val="90000"/>
        </a:lnSpc>
        <a:spcBef>
          <a:spcPts val="585"/>
        </a:spcBef>
        <a:buFont typeface="Arial" panose="020B0604020202020204" pitchFamily="34" charset="0"/>
        <a:buChar char="•"/>
        <a:defRPr sz="2339" kern="1200">
          <a:solidFill>
            <a:schemeClr val="tx1"/>
          </a:solidFill>
          <a:latin typeface="+mn-lt"/>
          <a:ea typeface="+mn-ea"/>
          <a:cs typeface="+mn-cs"/>
        </a:defRPr>
      </a:lvl3pPr>
      <a:lvl4pPr marL="1871114" indent="-267302" algn="l" defTabSz="1069208" rtl="0" eaLnBrk="1" latinLnBrk="0" hangingPunct="1">
        <a:lnSpc>
          <a:spcPct val="90000"/>
        </a:lnSpc>
        <a:spcBef>
          <a:spcPts val="585"/>
        </a:spcBef>
        <a:buFont typeface="Arial" panose="020B0604020202020204" pitchFamily="34" charset="0"/>
        <a:buChar char="•"/>
        <a:defRPr sz="2105" kern="1200">
          <a:solidFill>
            <a:schemeClr val="tx1"/>
          </a:solidFill>
          <a:latin typeface="+mn-lt"/>
          <a:ea typeface="+mn-ea"/>
          <a:cs typeface="+mn-cs"/>
        </a:defRPr>
      </a:lvl4pPr>
      <a:lvl5pPr marL="2405718" indent="-267302" algn="l" defTabSz="1069208" rtl="0" eaLnBrk="1" latinLnBrk="0" hangingPunct="1">
        <a:lnSpc>
          <a:spcPct val="90000"/>
        </a:lnSpc>
        <a:spcBef>
          <a:spcPts val="585"/>
        </a:spcBef>
        <a:buFont typeface="Arial" panose="020B0604020202020204" pitchFamily="34" charset="0"/>
        <a:buChar char="•"/>
        <a:defRPr sz="2105" kern="1200">
          <a:solidFill>
            <a:schemeClr val="tx1"/>
          </a:solidFill>
          <a:latin typeface="+mn-lt"/>
          <a:ea typeface="+mn-ea"/>
          <a:cs typeface="+mn-cs"/>
        </a:defRPr>
      </a:lvl5pPr>
      <a:lvl6pPr marL="2940322" indent="-267302" algn="l" defTabSz="1069208" rtl="0" eaLnBrk="1" latinLnBrk="0" hangingPunct="1">
        <a:lnSpc>
          <a:spcPct val="90000"/>
        </a:lnSpc>
        <a:spcBef>
          <a:spcPts val="585"/>
        </a:spcBef>
        <a:buFont typeface="Arial" panose="020B0604020202020204" pitchFamily="34" charset="0"/>
        <a:buChar char="•"/>
        <a:defRPr sz="2105" kern="1200">
          <a:solidFill>
            <a:schemeClr val="tx1"/>
          </a:solidFill>
          <a:latin typeface="+mn-lt"/>
          <a:ea typeface="+mn-ea"/>
          <a:cs typeface="+mn-cs"/>
        </a:defRPr>
      </a:lvl6pPr>
      <a:lvl7pPr marL="3474926" indent="-267302" algn="l" defTabSz="1069208" rtl="0" eaLnBrk="1" latinLnBrk="0" hangingPunct="1">
        <a:lnSpc>
          <a:spcPct val="90000"/>
        </a:lnSpc>
        <a:spcBef>
          <a:spcPts val="585"/>
        </a:spcBef>
        <a:buFont typeface="Arial" panose="020B0604020202020204" pitchFamily="34" charset="0"/>
        <a:buChar char="•"/>
        <a:defRPr sz="2105" kern="1200">
          <a:solidFill>
            <a:schemeClr val="tx1"/>
          </a:solidFill>
          <a:latin typeface="+mn-lt"/>
          <a:ea typeface="+mn-ea"/>
          <a:cs typeface="+mn-cs"/>
        </a:defRPr>
      </a:lvl7pPr>
      <a:lvl8pPr marL="4009530" indent="-267302" algn="l" defTabSz="1069208" rtl="0" eaLnBrk="1" latinLnBrk="0" hangingPunct="1">
        <a:lnSpc>
          <a:spcPct val="90000"/>
        </a:lnSpc>
        <a:spcBef>
          <a:spcPts val="585"/>
        </a:spcBef>
        <a:buFont typeface="Arial" panose="020B0604020202020204" pitchFamily="34" charset="0"/>
        <a:buChar char="•"/>
        <a:defRPr sz="2105" kern="1200">
          <a:solidFill>
            <a:schemeClr val="tx1"/>
          </a:solidFill>
          <a:latin typeface="+mn-lt"/>
          <a:ea typeface="+mn-ea"/>
          <a:cs typeface="+mn-cs"/>
        </a:defRPr>
      </a:lvl8pPr>
      <a:lvl9pPr marL="4544134" indent="-267302" algn="l" defTabSz="1069208" rtl="0" eaLnBrk="1" latinLnBrk="0" hangingPunct="1">
        <a:lnSpc>
          <a:spcPct val="90000"/>
        </a:lnSpc>
        <a:spcBef>
          <a:spcPts val="585"/>
        </a:spcBef>
        <a:buFont typeface="Arial" panose="020B0604020202020204" pitchFamily="34" charset="0"/>
        <a:buChar char="•"/>
        <a:defRPr sz="2105" kern="1200">
          <a:solidFill>
            <a:schemeClr val="tx1"/>
          </a:solidFill>
          <a:latin typeface="+mn-lt"/>
          <a:ea typeface="+mn-ea"/>
          <a:cs typeface="+mn-cs"/>
        </a:defRPr>
      </a:lvl9pPr>
    </p:bodyStyle>
    <p:otherStyle>
      <a:defPPr>
        <a:defRPr lang="en-US"/>
      </a:defPPr>
      <a:lvl1pPr marL="0" algn="l" defTabSz="1069208" rtl="0" eaLnBrk="1" latinLnBrk="0" hangingPunct="1">
        <a:defRPr sz="2105" kern="1200">
          <a:solidFill>
            <a:schemeClr val="tx1"/>
          </a:solidFill>
          <a:latin typeface="+mn-lt"/>
          <a:ea typeface="+mn-ea"/>
          <a:cs typeface="+mn-cs"/>
        </a:defRPr>
      </a:lvl1pPr>
      <a:lvl2pPr marL="534604" algn="l" defTabSz="1069208" rtl="0" eaLnBrk="1" latinLnBrk="0" hangingPunct="1">
        <a:defRPr sz="2105" kern="1200">
          <a:solidFill>
            <a:schemeClr val="tx1"/>
          </a:solidFill>
          <a:latin typeface="+mn-lt"/>
          <a:ea typeface="+mn-ea"/>
          <a:cs typeface="+mn-cs"/>
        </a:defRPr>
      </a:lvl2pPr>
      <a:lvl3pPr marL="1069208" algn="l" defTabSz="1069208" rtl="0" eaLnBrk="1" latinLnBrk="0" hangingPunct="1">
        <a:defRPr sz="2105" kern="1200">
          <a:solidFill>
            <a:schemeClr val="tx1"/>
          </a:solidFill>
          <a:latin typeface="+mn-lt"/>
          <a:ea typeface="+mn-ea"/>
          <a:cs typeface="+mn-cs"/>
        </a:defRPr>
      </a:lvl3pPr>
      <a:lvl4pPr marL="1603812" algn="l" defTabSz="1069208" rtl="0" eaLnBrk="1" latinLnBrk="0" hangingPunct="1">
        <a:defRPr sz="2105" kern="1200">
          <a:solidFill>
            <a:schemeClr val="tx1"/>
          </a:solidFill>
          <a:latin typeface="+mn-lt"/>
          <a:ea typeface="+mn-ea"/>
          <a:cs typeface="+mn-cs"/>
        </a:defRPr>
      </a:lvl4pPr>
      <a:lvl5pPr marL="2138416" algn="l" defTabSz="1069208" rtl="0" eaLnBrk="1" latinLnBrk="0" hangingPunct="1">
        <a:defRPr sz="2105" kern="1200">
          <a:solidFill>
            <a:schemeClr val="tx1"/>
          </a:solidFill>
          <a:latin typeface="+mn-lt"/>
          <a:ea typeface="+mn-ea"/>
          <a:cs typeface="+mn-cs"/>
        </a:defRPr>
      </a:lvl5pPr>
      <a:lvl6pPr marL="2673020" algn="l" defTabSz="1069208" rtl="0" eaLnBrk="1" latinLnBrk="0" hangingPunct="1">
        <a:defRPr sz="2105" kern="1200">
          <a:solidFill>
            <a:schemeClr val="tx1"/>
          </a:solidFill>
          <a:latin typeface="+mn-lt"/>
          <a:ea typeface="+mn-ea"/>
          <a:cs typeface="+mn-cs"/>
        </a:defRPr>
      </a:lvl6pPr>
      <a:lvl7pPr marL="3207624" algn="l" defTabSz="1069208" rtl="0" eaLnBrk="1" latinLnBrk="0" hangingPunct="1">
        <a:defRPr sz="2105" kern="1200">
          <a:solidFill>
            <a:schemeClr val="tx1"/>
          </a:solidFill>
          <a:latin typeface="+mn-lt"/>
          <a:ea typeface="+mn-ea"/>
          <a:cs typeface="+mn-cs"/>
        </a:defRPr>
      </a:lvl7pPr>
      <a:lvl8pPr marL="3742228" algn="l" defTabSz="1069208" rtl="0" eaLnBrk="1" latinLnBrk="0" hangingPunct="1">
        <a:defRPr sz="2105" kern="1200">
          <a:solidFill>
            <a:schemeClr val="tx1"/>
          </a:solidFill>
          <a:latin typeface="+mn-lt"/>
          <a:ea typeface="+mn-ea"/>
          <a:cs typeface="+mn-cs"/>
        </a:defRPr>
      </a:lvl8pPr>
      <a:lvl9pPr marL="4276832" algn="l" defTabSz="1069208" rtl="0" eaLnBrk="1" latinLnBrk="0" hangingPunct="1">
        <a:defRPr sz="21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emf"/><Relationship Id="rId3" Type="http://schemas.openxmlformats.org/officeDocument/2006/relationships/image" Target="../media/image2.png"/><Relationship Id="rId7" Type="http://schemas.openxmlformats.org/officeDocument/2006/relationships/oleObject" Target="../embeddings/oleObject1.bin"/><Relationship Id="rId12" Type="http://schemas.openxmlformats.org/officeDocument/2006/relationships/image" Target="../media/image9.png"/><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5.emf"/><Relationship Id="rId11" Type="http://schemas.openxmlformats.org/officeDocument/2006/relationships/image" Target="../media/image8.png"/><Relationship Id="rId5" Type="http://schemas.openxmlformats.org/officeDocument/2006/relationships/image" Target="../media/image4.png"/><Relationship Id="rId10" Type="http://schemas.openxmlformats.org/officeDocument/2006/relationships/image" Target="../media/image7.png"/><Relationship Id="rId4" Type="http://schemas.openxmlformats.org/officeDocument/2006/relationships/image" Target="../media/image3.png"/><Relationship Id="rId9"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85000"/>
          </a:schemeClr>
        </a:solidFill>
        <a:effectLst/>
      </p:bgPr>
    </p:bg>
    <p:spTree>
      <p:nvGrpSpPr>
        <p:cNvPr id="1" name=""/>
        <p:cNvGrpSpPr/>
        <p:nvPr/>
      </p:nvGrpSpPr>
      <p:grpSpPr>
        <a:xfrm>
          <a:off x="0" y="0"/>
          <a:ext cx="0" cy="0"/>
          <a:chOff x="0" y="0"/>
          <a:chExt cx="0" cy="0"/>
        </a:xfrm>
      </p:grpSpPr>
      <p:pic>
        <p:nvPicPr>
          <p:cNvPr id="6" name="Picture 5" descr="A picture containing text, businesscard&#10;&#10;Description automatically generated">
            <a:extLst>
              <a:ext uri="{FF2B5EF4-FFF2-40B4-BE49-F238E27FC236}">
                <a16:creationId xmlns:a16="http://schemas.microsoft.com/office/drawing/2014/main" id="{015D39F8-695F-455A-AE8F-D7B536AF48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051"/>
            <a:ext cx="10691813" cy="2906805"/>
          </a:xfrm>
          <a:prstGeom prst="rect">
            <a:avLst/>
          </a:prstGeom>
        </p:spPr>
      </p:pic>
      <p:pic>
        <p:nvPicPr>
          <p:cNvPr id="35" name="Picture 34"/>
          <p:cNvPicPr>
            <a:picLocks noChangeAspect="1"/>
          </p:cNvPicPr>
          <p:nvPr/>
        </p:nvPicPr>
        <p:blipFill rotWithShape="1">
          <a:blip r:embed="rId4" cstate="print">
            <a:extLst>
              <a:ext uri="{28A0092B-C50C-407E-A947-70E740481C1C}">
                <a14:useLocalDpi xmlns:a14="http://schemas.microsoft.com/office/drawing/2010/main" val="0"/>
              </a:ext>
            </a:extLst>
          </a:blip>
          <a:srcRect t="92705"/>
          <a:stretch/>
        </p:blipFill>
        <p:spPr>
          <a:xfrm>
            <a:off x="391" y="14016362"/>
            <a:ext cx="10691422" cy="1102988"/>
          </a:xfrm>
          <a:prstGeom prst="rect">
            <a:avLst/>
          </a:prstGeom>
        </p:spPr>
      </p:pic>
      <p:grpSp>
        <p:nvGrpSpPr>
          <p:cNvPr id="34" name="Group 33"/>
          <p:cNvGrpSpPr/>
          <p:nvPr/>
        </p:nvGrpSpPr>
        <p:grpSpPr>
          <a:xfrm>
            <a:off x="5138220" y="2236320"/>
            <a:ext cx="334584" cy="10506745"/>
            <a:chOff x="5138220" y="2236320"/>
            <a:chExt cx="334584" cy="10506745"/>
          </a:xfrm>
        </p:grpSpPr>
        <p:grpSp>
          <p:nvGrpSpPr>
            <p:cNvPr id="14" name="Group 13"/>
            <p:cNvGrpSpPr/>
            <p:nvPr/>
          </p:nvGrpSpPr>
          <p:grpSpPr>
            <a:xfrm>
              <a:off x="5160480" y="2236320"/>
              <a:ext cx="312324" cy="2845017"/>
              <a:chOff x="5160480" y="2236320"/>
              <a:chExt cx="312324" cy="2845017"/>
            </a:xfrm>
          </p:grpSpPr>
          <p:pic>
            <p:nvPicPr>
              <p:cNvPr id="9" name="Picture 8"/>
              <p:cNvPicPr>
                <a:picLocks noChangeAspect="1"/>
              </p:cNvPicPr>
              <p:nvPr/>
            </p:nvPicPr>
            <p:blipFill>
              <a:blip r:embed="rId5"/>
              <a:stretch>
                <a:fillRect/>
              </a:stretch>
            </p:blipFill>
            <p:spPr>
              <a:xfrm flipH="1">
                <a:off x="5312024" y="2272539"/>
                <a:ext cx="27462" cy="1277003"/>
              </a:xfrm>
              <a:prstGeom prst="rect">
                <a:avLst/>
              </a:prstGeom>
            </p:spPr>
          </p:pic>
          <p:sp>
            <p:nvSpPr>
              <p:cNvPr id="10" name="Oval 9">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6989" y="2236320"/>
                <a:ext cx="303088" cy="285421"/>
              </a:xfrm>
              <a:prstGeom prst="ellipse">
                <a:avLst/>
              </a:prstGeom>
              <a:solidFill>
                <a:srgbClr val="1D07B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pic>
            <p:nvPicPr>
              <p:cNvPr id="13" name="Picture 12"/>
              <p:cNvPicPr>
                <a:picLocks noChangeAspect="1"/>
              </p:cNvPicPr>
              <p:nvPr/>
            </p:nvPicPr>
            <p:blipFill>
              <a:blip r:embed="rId5"/>
              <a:stretch>
                <a:fillRect/>
              </a:stretch>
            </p:blipFill>
            <p:spPr>
              <a:xfrm flipH="1">
                <a:off x="5308791" y="3765301"/>
                <a:ext cx="27462" cy="1277003"/>
              </a:xfrm>
              <a:prstGeom prst="rect">
                <a:avLst/>
              </a:prstGeom>
            </p:spPr>
          </p:pic>
          <p:sp>
            <p:nvSpPr>
              <p:cNvPr id="11" name="Oval 10">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9716" y="3507588"/>
                <a:ext cx="303088" cy="285421"/>
              </a:xfrm>
              <a:prstGeom prst="ellipse">
                <a:avLst/>
              </a:prstGeom>
              <a:solidFill>
                <a:srgbClr val="1D07B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sp>
            <p:nvSpPr>
              <p:cNvPr id="12" name="Oval 11">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0480" y="4795916"/>
                <a:ext cx="303088" cy="285421"/>
              </a:xfrm>
              <a:prstGeom prst="ellipse">
                <a:avLst/>
              </a:prstGeom>
              <a:solidFill>
                <a:srgbClr val="A463A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grpSp>
        <p:grpSp>
          <p:nvGrpSpPr>
            <p:cNvPr id="15" name="Group 14"/>
            <p:cNvGrpSpPr/>
            <p:nvPr/>
          </p:nvGrpSpPr>
          <p:grpSpPr>
            <a:xfrm>
              <a:off x="5151244" y="4778856"/>
              <a:ext cx="312324" cy="2845017"/>
              <a:chOff x="5160480" y="2236320"/>
              <a:chExt cx="312324" cy="2845017"/>
            </a:xfrm>
          </p:grpSpPr>
          <p:pic>
            <p:nvPicPr>
              <p:cNvPr id="16" name="Picture 15"/>
              <p:cNvPicPr>
                <a:picLocks noChangeAspect="1"/>
              </p:cNvPicPr>
              <p:nvPr/>
            </p:nvPicPr>
            <p:blipFill>
              <a:blip r:embed="rId5"/>
              <a:stretch>
                <a:fillRect/>
              </a:stretch>
            </p:blipFill>
            <p:spPr>
              <a:xfrm flipH="1">
                <a:off x="5312024" y="2272539"/>
                <a:ext cx="27462" cy="1277003"/>
              </a:xfrm>
              <a:prstGeom prst="rect">
                <a:avLst/>
              </a:prstGeom>
            </p:spPr>
          </p:pic>
          <p:sp>
            <p:nvSpPr>
              <p:cNvPr id="17" name="Oval 16">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6989" y="2236320"/>
                <a:ext cx="303088" cy="285421"/>
              </a:xfrm>
              <a:prstGeom prst="ellipse">
                <a:avLst/>
              </a:prstGeom>
              <a:solidFill>
                <a:srgbClr val="1D07B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pic>
            <p:nvPicPr>
              <p:cNvPr id="18" name="Picture 17"/>
              <p:cNvPicPr>
                <a:picLocks noChangeAspect="1"/>
              </p:cNvPicPr>
              <p:nvPr/>
            </p:nvPicPr>
            <p:blipFill>
              <a:blip r:embed="rId5"/>
              <a:stretch>
                <a:fillRect/>
              </a:stretch>
            </p:blipFill>
            <p:spPr>
              <a:xfrm flipH="1">
                <a:off x="5308791" y="3765301"/>
                <a:ext cx="27462" cy="1277003"/>
              </a:xfrm>
              <a:prstGeom prst="rect">
                <a:avLst/>
              </a:prstGeom>
            </p:spPr>
          </p:pic>
          <p:sp>
            <p:nvSpPr>
              <p:cNvPr id="19" name="Oval 18">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9716" y="3507588"/>
                <a:ext cx="303088" cy="285421"/>
              </a:xfrm>
              <a:prstGeom prst="ellipse">
                <a:avLst/>
              </a:prstGeom>
              <a:solidFill>
                <a:srgbClr val="1D07B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sp>
            <p:nvSpPr>
              <p:cNvPr id="20" name="Oval 19">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0480" y="4795916"/>
                <a:ext cx="303088" cy="285421"/>
              </a:xfrm>
              <a:prstGeom prst="ellipse">
                <a:avLst/>
              </a:prstGeom>
              <a:solidFill>
                <a:srgbClr val="A463A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grpSp>
        <p:grpSp>
          <p:nvGrpSpPr>
            <p:cNvPr id="21" name="Group 20"/>
            <p:cNvGrpSpPr/>
            <p:nvPr/>
          </p:nvGrpSpPr>
          <p:grpSpPr>
            <a:xfrm>
              <a:off x="5142008" y="7338452"/>
              <a:ext cx="312324" cy="2845017"/>
              <a:chOff x="5160480" y="2236320"/>
              <a:chExt cx="312324" cy="2845017"/>
            </a:xfrm>
          </p:grpSpPr>
          <p:pic>
            <p:nvPicPr>
              <p:cNvPr id="22" name="Picture 21"/>
              <p:cNvPicPr>
                <a:picLocks noChangeAspect="1"/>
              </p:cNvPicPr>
              <p:nvPr/>
            </p:nvPicPr>
            <p:blipFill>
              <a:blip r:embed="rId5"/>
              <a:stretch>
                <a:fillRect/>
              </a:stretch>
            </p:blipFill>
            <p:spPr>
              <a:xfrm flipH="1">
                <a:off x="5312024" y="2272539"/>
                <a:ext cx="27462" cy="1277003"/>
              </a:xfrm>
              <a:prstGeom prst="rect">
                <a:avLst/>
              </a:prstGeom>
            </p:spPr>
          </p:pic>
          <p:sp>
            <p:nvSpPr>
              <p:cNvPr id="23" name="Oval 22">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6989" y="2236320"/>
                <a:ext cx="303088" cy="285421"/>
              </a:xfrm>
              <a:prstGeom prst="ellipse">
                <a:avLst/>
              </a:prstGeom>
              <a:solidFill>
                <a:srgbClr val="1D07B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pic>
            <p:nvPicPr>
              <p:cNvPr id="24" name="Picture 23"/>
              <p:cNvPicPr>
                <a:picLocks noChangeAspect="1"/>
              </p:cNvPicPr>
              <p:nvPr/>
            </p:nvPicPr>
            <p:blipFill>
              <a:blip r:embed="rId5"/>
              <a:stretch>
                <a:fillRect/>
              </a:stretch>
            </p:blipFill>
            <p:spPr>
              <a:xfrm flipH="1">
                <a:off x="5308791" y="3765301"/>
                <a:ext cx="27462" cy="1277003"/>
              </a:xfrm>
              <a:prstGeom prst="rect">
                <a:avLst/>
              </a:prstGeom>
            </p:spPr>
          </p:pic>
          <p:sp>
            <p:nvSpPr>
              <p:cNvPr id="25" name="Oval 24">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9716" y="3507588"/>
                <a:ext cx="303088" cy="285421"/>
              </a:xfrm>
              <a:prstGeom prst="ellipse">
                <a:avLst/>
              </a:prstGeom>
              <a:solidFill>
                <a:srgbClr val="1D07B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sp>
            <p:nvSpPr>
              <p:cNvPr id="26" name="Oval 25">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0480" y="4795916"/>
                <a:ext cx="303088" cy="285421"/>
              </a:xfrm>
              <a:prstGeom prst="ellipse">
                <a:avLst/>
              </a:prstGeom>
              <a:solidFill>
                <a:srgbClr val="A463A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grpSp>
        <p:grpSp>
          <p:nvGrpSpPr>
            <p:cNvPr id="27" name="Group 26"/>
            <p:cNvGrpSpPr/>
            <p:nvPr/>
          </p:nvGrpSpPr>
          <p:grpSpPr>
            <a:xfrm>
              <a:off x="5138220" y="9898048"/>
              <a:ext cx="312324" cy="2845017"/>
              <a:chOff x="5160480" y="2236320"/>
              <a:chExt cx="312324" cy="2845017"/>
            </a:xfrm>
          </p:grpSpPr>
          <p:pic>
            <p:nvPicPr>
              <p:cNvPr id="28" name="Picture 27"/>
              <p:cNvPicPr>
                <a:picLocks noChangeAspect="1"/>
              </p:cNvPicPr>
              <p:nvPr/>
            </p:nvPicPr>
            <p:blipFill>
              <a:blip r:embed="rId5"/>
              <a:stretch>
                <a:fillRect/>
              </a:stretch>
            </p:blipFill>
            <p:spPr>
              <a:xfrm flipH="1">
                <a:off x="5312024" y="2272539"/>
                <a:ext cx="27462" cy="1277003"/>
              </a:xfrm>
              <a:prstGeom prst="rect">
                <a:avLst/>
              </a:prstGeom>
            </p:spPr>
          </p:pic>
          <p:sp>
            <p:nvSpPr>
              <p:cNvPr id="29" name="Oval 28">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6989" y="2236320"/>
                <a:ext cx="303088" cy="285421"/>
              </a:xfrm>
              <a:prstGeom prst="ellipse">
                <a:avLst/>
              </a:prstGeom>
              <a:solidFill>
                <a:srgbClr val="1D07B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pic>
            <p:nvPicPr>
              <p:cNvPr id="30" name="Picture 29"/>
              <p:cNvPicPr>
                <a:picLocks noChangeAspect="1"/>
              </p:cNvPicPr>
              <p:nvPr/>
            </p:nvPicPr>
            <p:blipFill>
              <a:blip r:embed="rId5"/>
              <a:stretch>
                <a:fillRect/>
              </a:stretch>
            </p:blipFill>
            <p:spPr>
              <a:xfrm flipH="1">
                <a:off x="5308791" y="3765301"/>
                <a:ext cx="27462" cy="1277003"/>
              </a:xfrm>
              <a:prstGeom prst="rect">
                <a:avLst/>
              </a:prstGeom>
            </p:spPr>
          </p:pic>
          <p:sp>
            <p:nvSpPr>
              <p:cNvPr id="31" name="Oval 30">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9716" y="3507588"/>
                <a:ext cx="303088" cy="285421"/>
              </a:xfrm>
              <a:prstGeom prst="ellipse">
                <a:avLst/>
              </a:prstGeom>
              <a:solidFill>
                <a:srgbClr val="1D07B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sp>
            <p:nvSpPr>
              <p:cNvPr id="32" name="Oval 31">
                <a:extLst>
                  <a:ext uri="{FF2B5EF4-FFF2-40B4-BE49-F238E27FC236}">
                    <a16:creationId xmlns:a16="http://schemas.microsoft.com/office/drawing/2014/main" id="{DDCEA116-C95F-4371-9694-81FFB8C57726}"/>
                  </a:ext>
                  <a:ext uri="{C183D7F6-B498-43B3-948B-1728B52AA6E4}">
                    <adec:decorative xmlns:adec="http://schemas.microsoft.com/office/drawing/2017/decorative" val="1"/>
                  </a:ext>
                </a:extLst>
              </p:cNvPr>
              <p:cNvSpPr/>
              <p:nvPr/>
            </p:nvSpPr>
            <p:spPr>
              <a:xfrm flipH="1">
                <a:off x="5160480" y="4795916"/>
                <a:ext cx="303088" cy="285421"/>
              </a:xfrm>
              <a:prstGeom prst="ellipse">
                <a:avLst/>
              </a:prstGeom>
              <a:solidFill>
                <a:srgbClr val="1D07B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Verdana"/>
                  <a:ea typeface="+mn-ea"/>
                  <a:cs typeface="+mn-cs"/>
                </a:endParaRPr>
              </a:p>
            </p:txBody>
          </p:sp>
        </p:grpSp>
      </p:grpSp>
      <p:sp>
        <p:nvSpPr>
          <p:cNvPr id="56" name="Rectangle 15"/>
          <p:cNvSpPr>
            <a:spLocks noChangeArrowheads="1"/>
          </p:cNvSpPr>
          <p:nvPr/>
        </p:nvSpPr>
        <p:spPr bwMode="auto">
          <a:xfrm>
            <a:off x="-9070340" y="3560773"/>
            <a:ext cx="1069181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8E8E8E"/>
                </a:solidFill>
                <a:effectLst/>
                <a:latin typeface="Arial" panose="020B0604020202020204" pitchFamily="34" charset="0"/>
                <a:ea typeface="Times New Roman" panose="02020603050405020304" pitchFamily="18" charset="0"/>
                <a:cs typeface="Arial" panose="020B0604020202020204" pitchFamily="34" charset="0"/>
              </a:rPr>
              <a:t>6</a:t>
            </a:r>
            <a:endParaRPr kumimoji="0" lang="en-US" altLang="en-US" sz="5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7" name="Rectangle 17"/>
          <p:cNvSpPr>
            <a:spLocks noChangeArrowheads="1"/>
          </p:cNvSpPr>
          <p:nvPr/>
        </p:nvSpPr>
        <p:spPr bwMode="auto">
          <a:xfrm>
            <a:off x="-9070340" y="3373448"/>
            <a:ext cx="1069181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700" b="0" i="0" u="none" strike="noStrike" cap="none" normalizeH="0" baseline="0">
              <a:ln>
                <a:noFill/>
              </a:ln>
              <a:solidFill>
                <a:srgbClr val="8E8E8E"/>
              </a:solidFill>
              <a:effectLst/>
              <a:latin typeface="Arial" panose="020B0604020202020204" pitchFamily="34" charset="0"/>
              <a:ea typeface="Times New Roman" panose="02020603050405020304" pitchFamily="18" charset="0"/>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8E8E8E"/>
                </a:solidFill>
                <a:effectLst/>
                <a:latin typeface="Arial" panose="020B0604020202020204" pitchFamily="34" charset="0"/>
                <a:ea typeface="Times New Roman" panose="02020603050405020304" pitchFamily="18" charset="0"/>
                <a:cs typeface="Arial" panose="020B0604020202020204" pitchFamily="34" charset="0"/>
              </a:rPr>
              <a:t>5</a:t>
            </a:r>
            <a:endParaRPr kumimoji="0" lang="en-US" altLang="en-US" sz="5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8E8E8E"/>
                </a:solidFill>
                <a:effectLst/>
                <a:latin typeface="Arial" panose="020B0604020202020204" pitchFamily="34" charset="0"/>
                <a:ea typeface="Times New Roman" panose="02020603050405020304" pitchFamily="18" charset="0"/>
                <a:cs typeface="Arial" panose="020B0604020202020204" pitchFamily="34" charset="0"/>
              </a:rPr>
              <a:t>4</a:t>
            </a:r>
            <a:endParaRPr kumimoji="0" lang="en-US" altLang="en-US" sz="5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8E8E8E"/>
                </a:solidFill>
                <a:effectLst/>
                <a:latin typeface="Arial" panose="020B0604020202020204" pitchFamily="34" charset="0"/>
                <a:ea typeface="Times New Roman" panose="02020603050405020304" pitchFamily="18" charset="0"/>
                <a:cs typeface="Arial" panose="020B0604020202020204" pitchFamily="34" charset="0"/>
              </a:rPr>
              <a:t>3</a:t>
            </a:r>
            <a:endParaRPr kumimoji="0" lang="en-US" altLang="en-US" sz="5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8E8E8E"/>
                </a:solidFill>
                <a:effectLst/>
                <a:latin typeface="Arial" panose="020B0604020202020204" pitchFamily="34" charset="0"/>
                <a:ea typeface="Times New Roman" panose="02020603050405020304" pitchFamily="18" charset="0"/>
                <a:cs typeface="Arial" panose="020B0604020202020204" pitchFamily="34" charset="0"/>
              </a:rPr>
              <a:t>2</a:t>
            </a:r>
            <a:endParaRPr kumimoji="0" lang="en-US" altLang="en-US" sz="5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58" name="Rectangle 18"/>
          <p:cNvSpPr>
            <a:spLocks noChangeArrowheads="1"/>
          </p:cNvSpPr>
          <p:nvPr/>
        </p:nvSpPr>
        <p:spPr bwMode="auto">
          <a:xfrm>
            <a:off x="-9070340" y="3373448"/>
            <a:ext cx="10691813"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700" b="0" i="0" u="none" strike="noStrike" cap="none" normalizeH="0" baseline="0">
                <a:ln>
                  <a:noFill/>
                </a:ln>
                <a:solidFill>
                  <a:srgbClr val="8E8E8E"/>
                </a:solidFill>
                <a:effectLst/>
                <a:latin typeface="Arial" panose="020B0604020202020204" pitchFamily="34" charset="0"/>
                <a:ea typeface="Times New Roman" panose="02020603050405020304" pitchFamily="18" charset="0"/>
                <a:cs typeface="Arial" panose="020B0604020202020204" pitchFamily="34" charset="0"/>
              </a:rPr>
              <a:t>1</a:t>
            </a:r>
            <a:endParaRPr kumimoji="0" lang="en-US" altLang="en-US" sz="500" b="0" i="0" u="none" strike="noStrike" cap="none" normalizeH="0" baseline="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60" name="Rectangle 59"/>
          <p:cNvSpPr/>
          <p:nvPr/>
        </p:nvSpPr>
        <p:spPr>
          <a:xfrm>
            <a:off x="5567309" y="9488176"/>
            <a:ext cx="4937730" cy="1532984"/>
          </a:xfrm>
          <a:prstGeom prst="rect">
            <a:avLst/>
          </a:prstGeom>
        </p:spPr>
        <p:txBody>
          <a:bodyPr wrap="square">
            <a:spAutoFit/>
          </a:bodyPr>
          <a:lstStyle/>
          <a:p>
            <a:pPr marL="292735" marR="116840" indent="-171450" algn="just" eaLnBrk="0" hangingPunct="0">
              <a:lnSpc>
                <a:spcPct val="105000"/>
              </a:lnSpc>
              <a:spcBef>
                <a:spcPts val="20"/>
              </a:spcBef>
              <a:spcAft>
                <a:spcPts val="0"/>
              </a:spcAft>
              <a:buFont typeface="Arial" panose="020B0604020202020204" pitchFamily="34" charset="0"/>
              <a:buChar char="•"/>
            </a:pPr>
            <a:r>
              <a:rPr lang="en-US" spc="-15" dirty="0">
                <a:ea typeface="Times New Roman" panose="02020603050405020304" pitchFamily="18" charset="0"/>
              </a:rPr>
              <a:t>Automatic product quality inspection.</a:t>
            </a:r>
          </a:p>
          <a:p>
            <a:pPr marL="292735" marR="116840" indent="-171450" algn="just" eaLnBrk="0" hangingPunct="0">
              <a:lnSpc>
                <a:spcPct val="105000"/>
              </a:lnSpc>
              <a:spcBef>
                <a:spcPts val="20"/>
              </a:spcBef>
              <a:spcAft>
                <a:spcPts val="0"/>
              </a:spcAft>
              <a:buFont typeface="Arial" panose="020B0604020202020204" pitchFamily="34" charset="0"/>
              <a:buChar char="•"/>
            </a:pPr>
            <a:r>
              <a:rPr lang="en-US" spc="-15" dirty="0">
                <a:ea typeface="Times New Roman" panose="02020603050405020304" pitchFamily="18" charset="0"/>
              </a:rPr>
              <a:t>Reduce steel inspection time.</a:t>
            </a:r>
          </a:p>
          <a:p>
            <a:pPr marL="292735" marR="116840" indent="-171450" algn="just" eaLnBrk="0" hangingPunct="0">
              <a:lnSpc>
                <a:spcPct val="105000"/>
              </a:lnSpc>
              <a:spcBef>
                <a:spcPts val="20"/>
              </a:spcBef>
              <a:spcAft>
                <a:spcPts val="0"/>
              </a:spcAft>
              <a:buFont typeface="Arial" panose="020B0604020202020204" pitchFamily="34" charset="0"/>
              <a:buChar char="•"/>
            </a:pPr>
            <a:r>
              <a:rPr lang="en-US" spc="-15" dirty="0">
                <a:ea typeface="Times New Roman" panose="02020603050405020304" pitchFamily="18" charset="0"/>
              </a:rPr>
              <a:t>Improve product quality before released to the end-users.</a:t>
            </a:r>
          </a:p>
          <a:p>
            <a:pPr marL="292735" marR="116840" indent="-171450" algn="just" eaLnBrk="0" hangingPunct="0">
              <a:lnSpc>
                <a:spcPct val="105000"/>
              </a:lnSpc>
              <a:spcBef>
                <a:spcPts val="20"/>
              </a:spcBef>
              <a:spcAft>
                <a:spcPts val="0"/>
              </a:spcAft>
              <a:buFont typeface="Arial" panose="020B0604020202020204" pitchFamily="34" charset="0"/>
              <a:buChar char="•"/>
            </a:pPr>
            <a:r>
              <a:rPr lang="en-US" spc="-15" dirty="0">
                <a:ea typeface="Times New Roman" panose="02020603050405020304" pitchFamily="18" charset="0"/>
              </a:rPr>
              <a:t>Reduce dependency to labor work</a:t>
            </a:r>
            <a:endParaRPr lang="en-MY" sz="1100" dirty="0">
              <a:effectLst/>
              <a:latin typeface="Arial" panose="020B0604020202020204" pitchFamily="34" charset="0"/>
              <a:ea typeface="Times New Roman" panose="02020603050405020304" pitchFamily="18" charset="0"/>
            </a:endParaRPr>
          </a:p>
        </p:txBody>
      </p:sp>
      <p:sp>
        <p:nvSpPr>
          <p:cNvPr id="4" name="TextBox 3">
            <a:extLst>
              <a:ext uri="{FF2B5EF4-FFF2-40B4-BE49-F238E27FC236}">
                <a16:creationId xmlns:a16="http://schemas.microsoft.com/office/drawing/2014/main" id="{4C72CE15-299A-47AA-86A2-1287E662AF17}"/>
              </a:ext>
            </a:extLst>
          </p:cNvPr>
          <p:cNvSpPr txBox="1"/>
          <p:nvPr/>
        </p:nvSpPr>
        <p:spPr>
          <a:xfrm>
            <a:off x="2743422" y="-67009"/>
            <a:ext cx="8101612" cy="646331"/>
          </a:xfrm>
          <a:prstGeom prst="rect">
            <a:avLst/>
          </a:prstGeom>
          <a:noFill/>
        </p:spPr>
        <p:txBody>
          <a:bodyPr wrap="square" rtlCol="0">
            <a:spAutoFit/>
          </a:bodyPr>
          <a:lstStyle/>
          <a:p>
            <a:pPr algn="ctr"/>
            <a:r>
              <a:rPr lang="en-US" sz="3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Intelligent Steel Defect Inspection</a:t>
            </a:r>
            <a:endParaRPr lang="en-MY" sz="3600" b="1" dirty="0">
              <a:solidFill>
                <a:schemeClr val="bg1"/>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7A0882CF-D3E1-4E63-86F9-BF66FD902B97}"/>
              </a:ext>
            </a:extLst>
          </p:cNvPr>
          <p:cNvSpPr txBox="1"/>
          <p:nvPr/>
        </p:nvSpPr>
        <p:spPr>
          <a:xfrm>
            <a:off x="5447816" y="1128692"/>
            <a:ext cx="5189249" cy="923330"/>
          </a:xfrm>
          <a:prstGeom prst="rect">
            <a:avLst/>
          </a:prstGeom>
          <a:solidFill>
            <a:schemeClr val="tx1"/>
          </a:solidFill>
        </p:spPr>
        <p:txBody>
          <a:bodyPr wrap="square" rtlCol="0">
            <a:spAutoFit/>
          </a:bodyPr>
          <a:lstStyle/>
          <a:p>
            <a:pPr algn="ctr"/>
            <a:r>
              <a:rPr lang="en-MY" dirty="0">
                <a:solidFill>
                  <a:schemeClr val="bg1"/>
                </a:solidFill>
                <a:latin typeface="Arial" panose="020B0604020202020204" pitchFamily="34" charset="0"/>
                <a:cs typeface="Arial" panose="020B0604020202020204" pitchFamily="34" charset="0"/>
              </a:rPr>
              <a:t>AMIZA AMIR, MASYITAH ABU, SAIDATUL NORLYANA AZEMI, NIK ADILAH HANIN ZAHRI , NAIMAH YAAKOB &amp; LEAN YEAN HSIENG</a:t>
            </a:r>
            <a:endParaRPr lang="en-MY" sz="2000" dirty="0">
              <a:solidFill>
                <a:schemeClr val="bg1"/>
              </a:solidFill>
              <a:latin typeface="Arial" panose="020B0604020202020204" pitchFamily="34" charset="0"/>
              <a:cs typeface="Arial" panose="020B0604020202020204" pitchFamily="34" charset="0"/>
            </a:endParaRPr>
          </a:p>
        </p:txBody>
      </p:sp>
      <p:sp>
        <p:nvSpPr>
          <p:cNvPr id="49" name="TextBox 48">
            <a:extLst>
              <a:ext uri="{FF2B5EF4-FFF2-40B4-BE49-F238E27FC236}">
                <a16:creationId xmlns:a16="http://schemas.microsoft.com/office/drawing/2014/main" id="{6A7B7E0E-5278-49A6-9347-73FFBF9394B9}"/>
              </a:ext>
            </a:extLst>
          </p:cNvPr>
          <p:cNvSpPr txBox="1"/>
          <p:nvPr/>
        </p:nvSpPr>
        <p:spPr>
          <a:xfrm>
            <a:off x="5836984" y="11132539"/>
            <a:ext cx="4398380" cy="369326"/>
          </a:xfrm>
          <a:prstGeom prst="rect">
            <a:avLst/>
          </a:prstGeom>
          <a:solidFill>
            <a:srgbClr val="1D07BF"/>
          </a:solidFill>
        </p:spPr>
        <p:txBody>
          <a:bodyPr wrap="square" rtlCol="0">
            <a:spAutoFit/>
          </a:bodyPr>
          <a:lstStyle/>
          <a:p>
            <a:r>
              <a:rPr lang="en-MY" b="1" dirty="0">
                <a:solidFill>
                  <a:schemeClr val="bg1"/>
                </a:solidFill>
                <a:latin typeface="Arial" panose="020B0604020202020204" pitchFamily="34" charset="0"/>
                <a:cs typeface="Arial" panose="020B0604020202020204" pitchFamily="34" charset="0"/>
              </a:rPr>
              <a:t>COMMERCIALIZATION</a:t>
            </a:r>
          </a:p>
        </p:txBody>
      </p:sp>
      <p:sp>
        <p:nvSpPr>
          <p:cNvPr id="68" name="TextBox 67">
            <a:extLst>
              <a:ext uri="{FF2B5EF4-FFF2-40B4-BE49-F238E27FC236}">
                <a16:creationId xmlns:a16="http://schemas.microsoft.com/office/drawing/2014/main" id="{A890E730-92B5-4F75-91E3-DCE93E8E6473}"/>
              </a:ext>
            </a:extLst>
          </p:cNvPr>
          <p:cNvSpPr txBox="1"/>
          <p:nvPr/>
        </p:nvSpPr>
        <p:spPr>
          <a:xfrm>
            <a:off x="5816442" y="8975575"/>
            <a:ext cx="4398380" cy="369326"/>
          </a:xfrm>
          <a:prstGeom prst="rect">
            <a:avLst/>
          </a:prstGeom>
          <a:solidFill>
            <a:srgbClr val="1D07BF"/>
          </a:solidFill>
        </p:spPr>
        <p:txBody>
          <a:bodyPr wrap="square" rtlCol="0">
            <a:spAutoFit/>
          </a:bodyPr>
          <a:lstStyle/>
          <a:p>
            <a:r>
              <a:rPr lang="en-MY" b="1" dirty="0">
                <a:solidFill>
                  <a:schemeClr val="bg1"/>
                </a:solidFill>
                <a:latin typeface="Arial" panose="020B0604020202020204" pitchFamily="34" charset="0"/>
                <a:cs typeface="Arial" panose="020B0604020202020204" pitchFamily="34" charset="0"/>
              </a:rPr>
              <a:t>ADVANTAGES</a:t>
            </a:r>
          </a:p>
        </p:txBody>
      </p:sp>
      <p:sp>
        <p:nvSpPr>
          <p:cNvPr id="69" name="TextBox 68">
            <a:extLst>
              <a:ext uri="{FF2B5EF4-FFF2-40B4-BE49-F238E27FC236}">
                <a16:creationId xmlns:a16="http://schemas.microsoft.com/office/drawing/2014/main" id="{8366458E-0BD2-4FD6-903F-0A887AE0C8F5}"/>
              </a:ext>
            </a:extLst>
          </p:cNvPr>
          <p:cNvSpPr txBox="1"/>
          <p:nvPr/>
        </p:nvSpPr>
        <p:spPr>
          <a:xfrm>
            <a:off x="203536" y="7492993"/>
            <a:ext cx="4398380" cy="369326"/>
          </a:xfrm>
          <a:prstGeom prst="rect">
            <a:avLst/>
          </a:prstGeom>
          <a:solidFill>
            <a:srgbClr val="1D07BF"/>
          </a:solidFill>
        </p:spPr>
        <p:txBody>
          <a:bodyPr wrap="square" rtlCol="0">
            <a:spAutoFit/>
          </a:bodyPr>
          <a:lstStyle/>
          <a:p>
            <a:r>
              <a:rPr lang="en-MY" b="1" dirty="0">
                <a:solidFill>
                  <a:schemeClr val="bg1"/>
                </a:solidFill>
                <a:latin typeface="Arial" panose="020B0604020202020204" pitchFamily="34" charset="0"/>
                <a:cs typeface="Arial" panose="020B0604020202020204" pitchFamily="34" charset="0"/>
              </a:rPr>
              <a:t>PRODUCT DESCRIPTION</a:t>
            </a:r>
          </a:p>
        </p:txBody>
      </p:sp>
      <p:sp>
        <p:nvSpPr>
          <p:cNvPr id="70" name="TextBox 69">
            <a:extLst>
              <a:ext uri="{FF2B5EF4-FFF2-40B4-BE49-F238E27FC236}">
                <a16:creationId xmlns:a16="http://schemas.microsoft.com/office/drawing/2014/main" id="{E61C0F42-4ED5-4766-A828-34AAA3BEA1D1}"/>
              </a:ext>
            </a:extLst>
          </p:cNvPr>
          <p:cNvSpPr txBox="1"/>
          <p:nvPr/>
        </p:nvSpPr>
        <p:spPr>
          <a:xfrm>
            <a:off x="5852345" y="5181093"/>
            <a:ext cx="4398380" cy="369326"/>
          </a:xfrm>
          <a:prstGeom prst="rect">
            <a:avLst/>
          </a:prstGeom>
          <a:solidFill>
            <a:srgbClr val="1D07BF"/>
          </a:solidFill>
        </p:spPr>
        <p:txBody>
          <a:bodyPr wrap="square" rtlCol="0">
            <a:spAutoFit/>
          </a:bodyPr>
          <a:lstStyle/>
          <a:p>
            <a:r>
              <a:rPr lang="en-MY" b="1" dirty="0">
                <a:solidFill>
                  <a:schemeClr val="bg1"/>
                </a:solidFill>
                <a:latin typeface="Arial" panose="020B0604020202020204" pitchFamily="34" charset="0"/>
                <a:cs typeface="Arial" panose="020B0604020202020204" pitchFamily="34" charset="0"/>
              </a:rPr>
              <a:t>DATA / RESULT &amp; DISCUSSION</a:t>
            </a:r>
          </a:p>
        </p:txBody>
      </p:sp>
      <p:sp>
        <p:nvSpPr>
          <p:cNvPr id="71" name="TextBox 70">
            <a:extLst>
              <a:ext uri="{FF2B5EF4-FFF2-40B4-BE49-F238E27FC236}">
                <a16:creationId xmlns:a16="http://schemas.microsoft.com/office/drawing/2014/main" id="{7E0C65F9-0EF9-4172-93EE-8F335D3DACC3}"/>
              </a:ext>
            </a:extLst>
          </p:cNvPr>
          <p:cNvSpPr txBox="1"/>
          <p:nvPr/>
        </p:nvSpPr>
        <p:spPr>
          <a:xfrm>
            <a:off x="5840546" y="2177708"/>
            <a:ext cx="4398380" cy="369326"/>
          </a:xfrm>
          <a:prstGeom prst="rect">
            <a:avLst/>
          </a:prstGeom>
          <a:solidFill>
            <a:srgbClr val="1D07BF"/>
          </a:solidFill>
        </p:spPr>
        <p:txBody>
          <a:bodyPr wrap="square" rtlCol="0">
            <a:spAutoFit/>
          </a:bodyPr>
          <a:lstStyle/>
          <a:p>
            <a:r>
              <a:rPr lang="en-MY" b="1" dirty="0">
                <a:solidFill>
                  <a:schemeClr val="bg1"/>
                </a:solidFill>
                <a:latin typeface="Arial" panose="020B0604020202020204" pitchFamily="34" charset="0"/>
                <a:cs typeface="Arial" panose="020B0604020202020204" pitchFamily="34" charset="0"/>
              </a:rPr>
              <a:t>PRODUCT OVERVIEW</a:t>
            </a:r>
          </a:p>
        </p:txBody>
      </p:sp>
      <p:sp>
        <p:nvSpPr>
          <p:cNvPr id="73" name="TextBox 72">
            <a:extLst>
              <a:ext uri="{FF2B5EF4-FFF2-40B4-BE49-F238E27FC236}">
                <a16:creationId xmlns:a16="http://schemas.microsoft.com/office/drawing/2014/main" id="{A229EB72-76EA-4D2A-9B86-D9274606875D}"/>
              </a:ext>
            </a:extLst>
          </p:cNvPr>
          <p:cNvSpPr txBox="1"/>
          <p:nvPr/>
        </p:nvSpPr>
        <p:spPr>
          <a:xfrm>
            <a:off x="216005" y="4857934"/>
            <a:ext cx="4398380" cy="369326"/>
          </a:xfrm>
          <a:prstGeom prst="rect">
            <a:avLst/>
          </a:prstGeom>
          <a:solidFill>
            <a:srgbClr val="1D07BF"/>
          </a:solidFill>
        </p:spPr>
        <p:txBody>
          <a:bodyPr wrap="square" rtlCol="0">
            <a:spAutoFit/>
          </a:bodyPr>
          <a:lstStyle/>
          <a:p>
            <a:r>
              <a:rPr lang="en-MY" b="1" dirty="0">
                <a:solidFill>
                  <a:schemeClr val="bg1"/>
                </a:solidFill>
                <a:latin typeface="Arial" panose="020B0604020202020204" pitchFamily="34" charset="0"/>
                <a:cs typeface="Arial" panose="020B0604020202020204" pitchFamily="34" charset="0"/>
              </a:rPr>
              <a:t>PROBLEM STATEMENT</a:t>
            </a:r>
          </a:p>
        </p:txBody>
      </p:sp>
      <p:pic>
        <p:nvPicPr>
          <p:cNvPr id="74" name="Picture 73">
            <a:extLst>
              <a:ext uri="{FF2B5EF4-FFF2-40B4-BE49-F238E27FC236}">
                <a16:creationId xmlns:a16="http://schemas.microsoft.com/office/drawing/2014/main" id="{084CE0B4-2369-4587-847D-74881B24B659}"/>
              </a:ext>
            </a:extLst>
          </p:cNvPr>
          <p:cNvPicPr>
            <a:picLocks noChangeAspect="1"/>
          </p:cNvPicPr>
          <p:nvPr/>
        </p:nvPicPr>
        <p:blipFill rotWithShape="1">
          <a:blip r:embed="rId6"/>
          <a:srcRect l="10173" t="48029" r="53841" b="29475"/>
          <a:stretch/>
        </p:blipFill>
        <p:spPr>
          <a:xfrm>
            <a:off x="5909128" y="5681980"/>
            <a:ext cx="2106504" cy="1205268"/>
          </a:xfrm>
          <a:prstGeom prst="rect">
            <a:avLst/>
          </a:prstGeom>
          <a:ln>
            <a:solidFill>
              <a:schemeClr val="tx1"/>
            </a:solidFill>
          </a:ln>
        </p:spPr>
      </p:pic>
      <p:pic>
        <p:nvPicPr>
          <p:cNvPr id="75" name="Picture 74">
            <a:extLst>
              <a:ext uri="{FF2B5EF4-FFF2-40B4-BE49-F238E27FC236}">
                <a16:creationId xmlns:a16="http://schemas.microsoft.com/office/drawing/2014/main" id="{B3611C17-4FF7-48BF-A209-9496857B6005}"/>
              </a:ext>
            </a:extLst>
          </p:cNvPr>
          <p:cNvPicPr>
            <a:picLocks noChangeAspect="1"/>
          </p:cNvPicPr>
          <p:nvPr/>
        </p:nvPicPr>
        <p:blipFill rotWithShape="1">
          <a:blip r:embed="rId6"/>
          <a:srcRect l="54007" t="47996" r="10977" b="29150"/>
          <a:stretch/>
        </p:blipFill>
        <p:spPr>
          <a:xfrm>
            <a:off x="8072808" y="5681981"/>
            <a:ext cx="2024249" cy="1209278"/>
          </a:xfrm>
          <a:prstGeom prst="rect">
            <a:avLst/>
          </a:prstGeom>
          <a:ln>
            <a:solidFill>
              <a:schemeClr val="tx1"/>
            </a:solidFill>
          </a:ln>
        </p:spPr>
      </p:pic>
      <p:pic>
        <p:nvPicPr>
          <p:cNvPr id="77" name="Picture 76">
            <a:extLst>
              <a:ext uri="{FF2B5EF4-FFF2-40B4-BE49-F238E27FC236}">
                <a16:creationId xmlns:a16="http://schemas.microsoft.com/office/drawing/2014/main" id="{96DAE804-DB13-4FE7-85D3-E34FFD16292F}"/>
              </a:ext>
            </a:extLst>
          </p:cNvPr>
          <p:cNvPicPr>
            <a:picLocks noChangeAspect="1"/>
          </p:cNvPicPr>
          <p:nvPr/>
        </p:nvPicPr>
        <p:blipFill rotWithShape="1">
          <a:blip r:embed="rId6"/>
          <a:srcRect l="58822" t="79078" r="14089"/>
          <a:stretch/>
        </p:blipFill>
        <p:spPr>
          <a:xfrm>
            <a:off x="8193013" y="6938160"/>
            <a:ext cx="1747214" cy="1250483"/>
          </a:xfrm>
          <a:prstGeom prst="rect">
            <a:avLst/>
          </a:prstGeom>
          <a:ln>
            <a:solidFill>
              <a:schemeClr val="tx1"/>
            </a:solidFill>
          </a:ln>
        </p:spPr>
      </p:pic>
      <p:graphicFrame>
        <p:nvGraphicFramePr>
          <p:cNvPr id="78" name="Object 77">
            <a:extLst>
              <a:ext uri="{FF2B5EF4-FFF2-40B4-BE49-F238E27FC236}">
                <a16:creationId xmlns:a16="http://schemas.microsoft.com/office/drawing/2014/main" id="{39037E16-1418-43F0-9EE3-E93FE452F33E}"/>
              </a:ext>
            </a:extLst>
          </p:cNvPr>
          <p:cNvGraphicFramePr>
            <a:graphicFrameLocks noChangeAspect="1"/>
          </p:cNvGraphicFramePr>
          <p:nvPr>
            <p:extLst>
              <p:ext uri="{D42A27DB-BD31-4B8C-83A1-F6EECF244321}">
                <p14:modId xmlns:p14="http://schemas.microsoft.com/office/powerpoint/2010/main" val="3541104479"/>
              </p:ext>
            </p:extLst>
          </p:nvPr>
        </p:nvGraphicFramePr>
        <p:xfrm>
          <a:off x="6066254" y="2591112"/>
          <a:ext cx="3994179" cy="2476129"/>
        </p:xfrm>
        <a:graphic>
          <a:graphicData uri="http://schemas.openxmlformats.org/presentationml/2006/ole">
            <mc:AlternateContent xmlns:mc="http://schemas.openxmlformats.org/markup-compatibility/2006">
              <mc:Choice xmlns:v="urn:schemas-microsoft-com:vml" Requires="v">
                <p:oleObj spid="_x0000_s1041" name="Visio" r:id="rId7" imgW="7428834" imgH="4604770" progId="Visio.Drawing.11">
                  <p:embed/>
                </p:oleObj>
              </mc:Choice>
              <mc:Fallback>
                <p:oleObj name="Visio" r:id="rId7" imgW="7428834" imgH="4604770" progId="Visio.Drawing.11">
                  <p:embed/>
                  <p:pic>
                    <p:nvPicPr>
                      <p:cNvPr id="54" name="Object 53">
                        <a:extLst>
                          <a:ext uri="{FF2B5EF4-FFF2-40B4-BE49-F238E27FC236}">
                            <a16:creationId xmlns:a16="http://schemas.microsoft.com/office/drawing/2014/main" id="{D57B19F1-AD51-4F8E-B054-47A88FC5E1C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66254" y="2591112"/>
                        <a:ext cx="3994179" cy="2476129"/>
                      </a:xfrm>
                      <a:prstGeom prst="rect">
                        <a:avLst/>
                      </a:prstGeom>
                      <a:noFill/>
                      <a:ln>
                        <a:solidFill>
                          <a:schemeClr val="tx1"/>
                        </a:solidFill>
                      </a:ln>
                    </p:spPr>
                  </p:pic>
                </p:oleObj>
              </mc:Fallback>
            </mc:AlternateContent>
          </a:graphicData>
        </a:graphic>
      </p:graphicFrame>
      <p:pic>
        <p:nvPicPr>
          <p:cNvPr id="79" name="Picture 78">
            <a:extLst>
              <a:ext uri="{FF2B5EF4-FFF2-40B4-BE49-F238E27FC236}">
                <a16:creationId xmlns:a16="http://schemas.microsoft.com/office/drawing/2014/main" id="{AE093E03-97F4-4FE6-8455-5D8B77A28F11}"/>
              </a:ext>
            </a:extLst>
          </p:cNvPr>
          <p:cNvPicPr>
            <a:picLocks noChangeAspect="1"/>
          </p:cNvPicPr>
          <p:nvPr/>
        </p:nvPicPr>
        <p:blipFill rotWithShape="1">
          <a:blip r:embed="rId6"/>
          <a:srcRect l="15803" t="78586" r="58443"/>
          <a:stretch/>
        </p:blipFill>
        <p:spPr>
          <a:xfrm>
            <a:off x="6144322" y="6938160"/>
            <a:ext cx="1737926" cy="1253354"/>
          </a:xfrm>
          <a:prstGeom prst="rect">
            <a:avLst/>
          </a:prstGeom>
          <a:ln>
            <a:solidFill>
              <a:schemeClr val="tx1"/>
            </a:solidFill>
          </a:ln>
        </p:spPr>
      </p:pic>
      <p:sp>
        <p:nvSpPr>
          <p:cNvPr id="80" name="TextBox 79">
            <a:extLst>
              <a:ext uri="{FF2B5EF4-FFF2-40B4-BE49-F238E27FC236}">
                <a16:creationId xmlns:a16="http://schemas.microsoft.com/office/drawing/2014/main" id="{73CEC904-6084-447D-8FC1-E27695AC0E74}"/>
              </a:ext>
            </a:extLst>
          </p:cNvPr>
          <p:cNvSpPr txBox="1"/>
          <p:nvPr/>
        </p:nvSpPr>
        <p:spPr>
          <a:xfrm>
            <a:off x="5836984" y="12529251"/>
            <a:ext cx="4398380" cy="369326"/>
          </a:xfrm>
          <a:prstGeom prst="rect">
            <a:avLst/>
          </a:prstGeom>
          <a:solidFill>
            <a:srgbClr val="1D07BF"/>
          </a:solidFill>
        </p:spPr>
        <p:txBody>
          <a:bodyPr wrap="square" rtlCol="0">
            <a:spAutoFit/>
          </a:bodyPr>
          <a:lstStyle/>
          <a:p>
            <a:r>
              <a:rPr lang="en-MY" b="1" dirty="0">
                <a:solidFill>
                  <a:schemeClr val="bg1"/>
                </a:solidFill>
                <a:latin typeface="Arial" panose="020B0604020202020204" pitchFamily="34" charset="0"/>
                <a:cs typeface="Arial" panose="020B0604020202020204" pitchFamily="34" charset="0"/>
              </a:rPr>
              <a:t>COPYRIGTH &amp; PUBLICATION</a:t>
            </a:r>
          </a:p>
        </p:txBody>
      </p:sp>
      <p:sp>
        <p:nvSpPr>
          <p:cNvPr id="82" name="Rectangle 81">
            <a:extLst>
              <a:ext uri="{FF2B5EF4-FFF2-40B4-BE49-F238E27FC236}">
                <a16:creationId xmlns:a16="http://schemas.microsoft.com/office/drawing/2014/main" id="{4721EA3A-AF68-43F2-8492-1A990AC727ED}"/>
              </a:ext>
            </a:extLst>
          </p:cNvPr>
          <p:cNvSpPr/>
          <p:nvPr/>
        </p:nvSpPr>
        <p:spPr>
          <a:xfrm>
            <a:off x="5483748" y="12898577"/>
            <a:ext cx="5135574" cy="1115947"/>
          </a:xfrm>
          <a:prstGeom prst="rect">
            <a:avLst/>
          </a:prstGeom>
        </p:spPr>
        <p:txBody>
          <a:bodyPr wrap="square">
            <a:spAutoFit/>
          </a:bodyPr>
          <a:lstStyle/>
          <a:p>
            <a:pPr marL="407035" marR="116840" indent="-285750" algn="just" eaLnBrk="0" hangingPunct="0">
              <a:lnSpc>
                <a:spcPct val="105000"/>
              </a:lnSpc>
              <a:spcBef>
                <a:spcPts val="20"/>
              </a:spcBef>
              <a:spcAft>
                <a:spcPts val="0"/>
              </a:spcAft>
              <a:buFont typeface="Arial" panose="020B0604020202020204" pitchFamily="34" charset="0"/>
              <a:buChar char="•"/>
            </a:pPr>
            <a:r>
              <a:rPr lang="en-US" sz="1600" i="1" spc="-15" dirty="0"/>
              <a:t>UK Copyright : </a:t>
            </a:r>
          </a:p>
          <a:p>
            <a:pPr marL="407035" marR="116840" indent="-285750" algn="just" eaLnBrk="0" hangingPunct="0">
              <a:lnSpc>
                <a:spcPct val="105000"/>
              </a:lnSpc>
              <a:spcBef>
                <a:spcPts val="20"/>
              </a:spcBef>
              <a:spcAft>
                <a:spcPts val="0"/>
              </a:spcAft>
              <a:buFont typeface="Arial" panose="020B0604020202020204" pitchFamily="34" charset="0"/>
              <a:buChar char="•"/>
            </a:pPr>
            <a:r>
              <a:rPr lang="en-US" sz="1600" i="1" spc="-15" dirty="0"/>
              <a:t>“The Performance Analysis of Transfer Learning for Steel Defect Detection by Using Deep Learning”  </a:t>
            </a:r>
            <a:r>
              <a:rPr lang="en-US" sz="1600" b="1" spc="-15" dirty="0">
                <a:effectLst/>
                <a:ea typeface="Times New Roman" panose="02020603050405020304" pitchFamily="18" charset="0"/>
              </a:rPr>
              <a:t>(</a:t>
            </a:r>
            <a:r>
              <a:rPr lang="en-US" sz="1600" b="1" spc="-15" dirty="0">
                <a:ea typeface="Times New Roman" panose="02020603050405020304" pitchFamily="18" charset="0"/>
              </a:rPr>
              <a:t>PUBLISHED</a:t>
            </a:r>
            <a:r>
              <a:rPr lang="en-US" sz="1600" b="1" spc="-15" dirty="0">
                <a:effectLst/>
                <a:ea typeface="Times New Roman" panose="02020603050405020304" pitchFamily="18" charset="0"/>
              </a:rPr>
              <a:t>)</a:t>
            </a:r>
            <a:endParaRPr lang="en-MY" sz="1600" b="1" dirty="0">
              <a:effectLst/>
              <a:ea typeface="Times New Roman" panose="02020603050405020304" pitchFamily="18" charset="0"/>
            </a:endParaRPr>
          </a:p>
        </p:txBody>
      </p:sp>
      <p:pic>
        <p:nvPicPr>
          <p:cNvPr id="84" name="Picture 83">
            <a:extLst>
              <a:ext uri="{FF2B5EF4-FFF2-40B4-BE49-F238E27FC236}">
                <a16:creationId xmlns:a16="http://schemas.microsoft.com/office/drawing/2014/main" id="{7F60095B-C788-4401-97D2-A6D179A67D25}"/>
              </a:ext>
            </a:extLst>
          </p:cNvPr>
          <p:cNvPicPr>
            <a:picLocks noChangeAspect="1"/>
          </p:cNvPicPr>
          <p:nvPr/>
        </p:nvPicPr>
        <p:blipFill>
          <a:blip r:embed="rId9"/>
          <a:stretch>
            <a:fillRect/>
          </a:stretch>
        </p:blipFill>
        <p:spPr>
          <a:xfrm>
            <a:off x="2873380" y="9738828"/>
            <a:ext cx="2163068" cy="2554545"/>
          </a:xfrm>
          <a:prstGeom prst="roundRect">
            <a:avLst/>
          </a:prstGeom>
          <a:ln>
            <a:solidFill>
              <a:schemeClr val="tx1"/>
            </a:solidFill>
          </a:ln>
        </p:spPr>
      </p:pic>
      <p:sp>
        <p:nvSpPr>
          <p:cNvPr id="85" name="TextBox 84">
            <a:extLst>
              <a:ext uri="{FF2B5EF4-FFF2-40B4-BE49-F238E27FC236}">
                <a16:creationId xmlns:a16="http://schemas.microsoft.com/office/drawing/2014/main" id="{32EB06DC-F64D-4842-86F0-A8649BA98DCF}"/>
              </a:ext>
            </a:extLst>
          </p:cNvPr>
          <p:cNvSpPr txBox="1"/>
          <p:nvPr/>
        </p:nvSpPr>
        <p:spPr>
          <a:xfrm>
            <a:off x="183222" y="7817875"/>
            <a:ext cx="4315994" cy="2062103"/>
          </a:xfrm>
          <a:prstGeom prst="rect">
            <a:avLst/>
          </a:prstGeom>
          <a:noFill/>
        </p:spPr>
        <p:txBody>
          <a:bodyPr wrap="square" rtlCol="0">
            <a:spAutoFit/>
          </a:bodyPr>
          <a:lstStyle/>
          <a:p>
            <a:pPr algn="just"/>
            <a:r>
              <a:rPr lang="en-MY" sz="1600" dirty="0"/>
              <a:t>Steel manufacturing is essential in the modern world of manufacturing, especially the out coming industrial revolution 4.0. Many industry fields that produce steels for the usage of an automobile, electronics, weapons, household materials, machines, shipbuilding, and so on. The quality control of the products is vital as it will affect the end-product quality</a:t>
            </a:r>
            <a:endParaRPr lang="en-MY" sz="1100" dirty="0"/>
          </a:p>
        </p:txBody>
      </p:sp>
      <p:sp>
        <p:nvSpPr>
          <p:cNvPr id="86" name="TextBox 85">
            <a:extLst>
              <a:ext uri="{FF2B5EF4-FFF2-40B4-BE49-F238E27FC236}">
                <a16:creationId xmlns:a16="http://schemas.microsoft.com/office/drawing/2014/main" id="{22055F87-BC4F-4FCD-A9EB-CC56121DDD4A}"/>
              </a:ext>
            </a:extLst>
          </p:cNvPr>
          <p:cNvSpPr txBox="1"/>
          <p:nvPr/>
        </p:nvSpPr>
        <p:spPr>
          <a:xfrm>
            <a:off x="119448" y="9804691"/>
            <a:ext cx="2720412" cy="2554545"/>
          </a:xfrm>
          <a:prstGeom prst="rect">
            <a:avLst/>
          </a:prstGeom>
          <a:noFill/>
        </p:spPr>
        <p:txBody>
          <a:bodyPr wrap="square" rtlCol="0">
            <a:spAutoFit/>
          </a:bodyPr>
          <a:lstStyle/>
          <a:p>
            <a:pPr algn="just"/>
            <a:r>
              <a:rPr lang="en-MY" sz="1600" dirty="0"/>
              <a:t>       The intelligent steel defect inspection system can perform automatic defect detection by using deep learning and transfer learning approach. In addition, it can also classified the defect into several categories. The deep learning model was trained on 12,568 images from SEVERSTAL </a:t>
            </a:r>
          </a:p>
        </p:txBody>
      </p:sp>
      <p:sp>
        <p:nvSpPr>
          <p:cNvPr id="87" name="TextBox 86">
            <a:extLst>
              <a:ext uri="{FF2B5EF4-FFF2-40B4-BE49-F238E27FC236}">
                <a16:creationId xmlns:a16="http://schemas.microsoft.com/office/drawing/2014/main" id="{4F1AFC50-14B8-4DFB-A7C2-9637B0E5A3B4}"/>
              </a:ext>
            </a:extLst>
          </p:cNvPr>
          <p:cNvSpPr txBox="1"/>
          <p:nvPr/>
        </p:nvSpPr>
        <p:spPr>
          <a:xfrm>
            <a:off x="186876" y="2332450"/>
            <a:ext cx="4398380" cy="369326"/>
          </a:xfrm>
          <a:prstGeom prst="rect">
            <a:avLst/>
          </a:prstGeom>
          <a:solidFill>
            <a:srgbClr val="1D07BF"/>
          </a:solidFill>
        </p:spPr>
        <p:txBody>
          <a:bodyPr wrap="square" rtlCol="0">
            <a:spAutoFit/>
          </a:bodyPr>
          <a:lstStyle/>
          <a:p>
            <a:r>
              <a:rPr lang="en-MY" b="1" dirty="0">
                <a:solidFill>
                  <a:schemeClr val="bg1"/>
                </a:solidFill>
                <a:latin typeface="Arial" panose="020B0604020202020204" pitchFamily="34" charset="0"/>
                <a:cs typeface="Arial" panose="020B0604020202020204" pitchFamily="34" charset="0"/>
              </a:rPr>
              <a:t>NOVELTY &amp; INVENTIVENESS</a:t>
            </a:r>
          </a:p>
        </p:txBody>
      </p:sp>
      <p:pic>
        <p:nvPicPr>
          <p:cNvPr id="55" name="Picture 54" descr="Logo, company name&#10;&#10;Description automatically generated">
            <a:extLst>
              <a:ext uri="{FF2B5EF4-FFF2-40B4-BE49-F238E27FC236}">
                <a16:creationId xmlns:a16="http://schemas.microsoft.com/office/drawing/2014/main" id="{091A511B-68EE-4201-BB21-3E659D5099DC}"/>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50589" y="-28407"/>
            <a:ext cx="2642244" cy="1055964"/>
          </a:xfrm>
          <a:prstGeom prst="rect">
            <a:avLst/>
          </a:prstGeom>
        </p:spPr>
      </p:pic>
      <p:pic>
        <p:nvPicPr>
          <p:cNvPr id="88" name="Picture 87" descr="Logo&#10;&#10;Description automatically generated">
            <a:extLst>
              <a:ext uri="{FF2B5EF4-FFF2-40B4-BE49-F238E27FC236}">
                <a16:creationId xmlns:a16="http://schemas.microsoft.com/office/drawing/2014/main" id="{5628159F-24D8-4AFA-90AC-0206E1BA8A5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469150" y="1027557"/>
            <a:ext cx="2447365" cy="1150151"/>
          </a:xfrm>
          <a:prstGeom prst="rect">
            <a:avLst/>
          </a:prstGeom>
          <a:ln>
            <a:noFill/>
          </a:ln>
        </p:spPr>
      </p:pic>
      <p:sp>
        <p:nvSpPr>
          <p:cNvPr id="98" name="Rectangle 97">
            <a:extLst>
              <a:ext uri="{FF2B5EF4-FFF2-40B4-BE49-F238E27FC236}">
                <a16:creationId xmlns:a16="http://schemas.microsoft.com/office/drawing/2014/main" id="{13F77CC7-E719-4BAA-B7BB-5E4F517DE05C}"/>
              </a:ext>
            </a:extLst>
          </p:cNvPr>
          <p:cNvSpPr/>
          <p:nvPr/>
        </p:nvSpPr>
        <p:spPr>
          <a:xfrm>
            <a:off x="-1076" y="5261625"/>
            <a:ext cx="5226475" cy="2263889"/>
          </a:xfrm>
          <a:prstGeom prst="rect">
            <a:avLst/>
          </a:prstGeom>
        </p:spPr>
        <p:txBody>
          <a:bodyPr wrap="square">
            <a:spAutoFit/>
          </a:bodyPr>
          <a:lstStyle/>
          <a:p>
            <a:pPr marL="407035" marR="116840" indent="-285750" eaLnBrk="0" hangingPunct="0">
              <a:lnSpc>
                <a:spcPct val="105000"/>
              </a:lnSpc>
              <a:spcBef>
                <a:spcPts val="20"/>
              </a:spcBef>
              <a:spcAft>
                <a:spcPts val="0"/>
              </a:spcAft>
              <a:buFont typeface="Arial" panose="020B0604020202020204" pitchFamily="34" charset="0"/>
              <a:buChar char="•"/>
            </a:pPr>
            <a:r>
              <a:rPr lang="en-US" sz="1500" spc="-15" dirty="0">
                <a:ea typeface="Times New Roman" panose="02020603050405020304" pitchFamily="18" charset="0"/>
              </a:rPr>
              <a:t>The inspectors have to inspect each of the steel products manually --- required high labor cost.</a:t>
            </a:r>
          </a:p>
          <a:p>
            <a:pPr marL="407035" marR="116840" indent="-285750" eaLnBrk="0" hangingPunct="0">
              <a:lnSpc>
                <a:spcPct val="105000"/>
              </a:lnSpc>
              <a:spcBef>
                <a:spcPts val="20"/>
              </a:spcBef>
              <a:buFont typeface="Arial" panose="020B0604020202020204" pitchFamily="34" charset="0"/>
              <a:buChar char="•"/>
            </a:pPr>
            <a:r>
              <a:rPr lang="en-US" sz="1500" spc="-15" dirty="0">
                <a:ea typeface="Times New Roman" panose="02020603050405020304" pitchFamily="18" charset="0"/>
              </a:rPr>
              <a:t>Manual steel defect inspection is a troublesome and time-consuming process.</a:t>
            </a:r>
          </a:p>
          <a:p>
            <a:pPr marL="407035" marR="116840" indent="-285750" eaLnBrk="0" hangingPunct="0">
              <a:lnSpc>
                <a:spcPct val="105000"/>
              </a:lnSpc>
              <a:spcBef>
                <a:spcPts val="20"/>
              </a:spcBef>
              <a:spcAft>
                <a:spcPts val="0"/>
              </a:spcAft>
              <a:buFont typeface="Arial" panose="020B0604020202020204" pitchFamily="34" charset="0"/>
              <a:buChar char="•"/>
            </a:pPr>
            <a:r>
              <a:rPr lang="en-US" sz="1500" spc="-15" dirty="0">
                <a:ea typeface="Times New Roman" panose="02020603050405020304" pitchFamily="18" charset="0"/>
              </a:rPr>
              <a:t>The accuracy of identifying the steel defect depends on the experience of the inspectors. </a:t>
            </a:r>
          </a:p>
          <a:p>
            <a:pPr marL="407035" marR="116840" indent="-285750" eaLnBrk="0" hangingPunct="0">
              <a:lnSpc>
                <a:spcPct val="105000"/>
              </a:lnSpc>
              <a:spcBef>
                <a:spcPts val="20"/>
              </a:spcBef>
              <a:spcAft>
                <a:spcPts val="0"/>
              </a:spcAft>
              <a:buFont typeface="Arial" panose="020B0604020202020204" pitchFamily="34" charset="0"/>
              <a:buChar char="•"/>
            </a:pPr>
            <a:r>
              <a:rPr lang="en-MY" sz="1500" dirty="0">
                <a:ea typeface="Times New Roman" panose="02020603050405020304" pitchFamily="18" charset="0"/>
              </a:rPr>
              <a:t>The inspection  delay reduces production rate, thus results in substantial economic losses for manufacturing companies.</a:t>
            </a:r>
            <a:endParaRPr lang="en-MY" sz="1500" dirty="0">
              <a:effectLst/>
              <a:ea typeface="Times New Roman" panose="02020603050405020304" pitchFamily="18" charset="0"/>
            </a:endParaRPr>
          </a:p>
        </p:txBody>
      </p:sp>
      <p:sp>
        <p:nvSpPr>
          <p:cNvPr id="99" name="Rectangle 98">
            <a:extLst>
              <a:ext uri="{FF2B5EF4-FFF2-40B4-BE49-F238E27FC236}">
                <a16:creationId xmlns:a16="http://schemas.microsoft.com/office/drawing/2014/main" id="{A42DFD6B-D72E-44FE-B31A-2C183BED4828}"/>
              </a:ext>
            </a:extLst>
          </p:cNvPr>
          <p:cNvSpPr/>
          <p:nvPr/>
        </p:nvSpPr>
        <p:spPr>
          <a:xfrm>
            <a:off x="-157333" y="2737565"/>
            <a:ext cx="5341536" cy="1969770"/>
          </a:xfrm>
          <a:prstGeom prst="rect">
            <a:avLst/>
          </a:prstGeom>
        </p:spPr>
        <p:txBody>
          <a:bodyPr wrap="square">
            <a:spAutoFit/>
          </a:bodyPr>
          <a:lstStyle/>
          <a:p>
            <a:pPr marL="558800" lvl="0" indent="-285750" eaLnBrk="0" hangingPunct="0">
              <a:spcBef>
                <a:spcPts val="635"/>
              </a:spcBef>
              <a:spcAft>
                <a:spcPts val="0"/>
              </a:spcAft>
              <a:buSzPts val="1350"/>
              <a:buFont typeface="Wingdings" panose="05000000000000000000" pitchFamily="2" charset="2"/>
              <a:buChar char="§"/>
              <a:tabLst>
                <a:tab pos="622300" algn="l"/>
              </a:tabLst>
            </a:pPr>
            <a:r>
              <a:rPr lang="en-US" sz="1400" b="1" dirty="0">
                <a:latin typeface="Calibri" panose="020F0502020204030204" pitchFamily="34" charset="0"/>
                <a:ea typeface="Times New Roman" panose="02020603050405020304" pitchFamily="18" charset="0"/>
                <a:cs typeface="Calibri" panose="020F0502020204030204" pitchFamily="34" charset="0"/>
              </a:rPr>
              <a:t>Automatic steel defect Inspection that reduces dependency to manual inspection.</a:t>
            </a:r>
          </a:p>
          <a:p>
            <a:pPr marL="558800" lvl="0" indent="-285750" eaLnBrk="0" hangingPunct="0">
              <a:spcBef>
                <a:spcPts val="635"/>
              </a:spcBef>
              <a:spcAft>
                <a:spcPts val="0"/>
              </a:spcAft>
              <a:buSzPts val="1350"/>
              <a:buFont typeface="Wingdings" panose="05000000000000000000" pitchFamily="2" charset="2"/>
              <a:buChar char="§"/>
              <a:tabLst>
                <a:tab pos="622300" algn="l"/>
              </a:tabLst>
            </a:pPr>
            <a:r>
              <a:rPr lang="en-US" sz="1400" b="1" dirty="0">
                <a:latin typeface="Calibri" panose="020F0502020204030204" pitchFamily="34" charset="0"/>
                <a:ea typeface="Times New Roman" panose="02020603050405020304" pitchFamily="18" charset="0"/>
                <a:cs typeface="Calibri" panose="020F0502020204030204" pitchFamily="34" charset="0"/>
              </a:rPr>
              <a:t>Deep learning and transfer learning approach for intelligent steel defect inspection.</a:t>
            </a:r>
          </a:p>
          <a:p>
            <a:pPr marL="558800" lvl="0" indent="-285750" eaLnBrk="0" hangingPunct="0">
              <a:spcBef>
                <a:spcPts val="635"/>
              </a:spcBef>
              <a:spcAft>
                <a:spcPts val="0"/>
              </a:spcAft>
              <a:buSzPts val="1350"/>
              <a:buFont typeface="Wingdings" panose="05000000000000000000" pitchFamily="2" charset="2"/>
              <a:buChar char="§"/>
              <a:tabLst>
                <a:tab pos="622300" algn="l"/>
              </a:tabLst>
            </a:pPr>
            <a:r>
              <a:rPr lang="en-US" sz="1400" b="1" dirty="0">
                <a:latin typeface="Calibri" panose="020F0502020204030204" pitchFamily="34" charset="0"/>
                <a:ea typeface="Times New Roman" panose="02020603050405020304" pitchFamily="18" charset="0"/>
                <a:cs typeface="Calibri" panose="020F0502020204030204" pitchFamily="34" charset="0"/>
              </a:rPr>
              <a:t>The system is able to detect whether the steel product has defect or no-defect; and  classify the defect of steel product into several categories such as  ‘rolled in scale’, ‘patches’, ‘crazing’,’ pitted surface’, ‘inclusion’ and ‘scratches’ </a:t>
            </a:r>
          </a:p>
        </p:txBody>
      </p:sp>
      <p:sp>
        <p:nvSpPr>
          <p:cNvPr id="100" name="Rectangle 99">
            <a:extLst>
              <a:ext uri="{FF2B5EF4-FFF2-40B4-BE49-F238E27FC236}">
                <a16:creationId xmlns:a16="http://schemas.microsoft.com/office/drawing/2014/main" id="{DC63FAD3-1899-4C87-9DA2-6E9B6F07CAE2}"/>
              </a:ext>
            </a:extLst>
          </p:cNvPr>
          <p:cNvSpPr/>
          <p:nvPr/>
        </p:nvSpPr>
        <p:spPr>
          <a:xfrm>
            <a:off x="5441308" y="11562935"/>
            <a:ext cx="4875504" cy="849976"/>
          </a:xfrm>
          <a:prstGeom prst="rect">
            <a:avLst/>
          </a:prstGeom>
        </p:spPr>
        <p:txBody>
          <a:bodyPr wrap="square">
            <a:spAutoFit/>
          </a:bodyPr>
          <a:lstStyle/>
          <a:p>
            <a:pPr marL="407035" marR="116840" indent="-285750" algn="just" eaLnBrk="0" hangingPunct="0">
              <a:lnSpc>
                <a:spcPct val="105000"/>
              </a:lnSpc>
              <a:spcBef>
                <a:spcPts val="20"/>
              </a:spcBef>
              <a:spcAft>
                <a:spcPts val="0"/>
              </a:spcAft>
              <a:buFont typeface="Arial" panose="020B0604020202020204" pitchFamily="34" charset="0"/>
              <a:buChar char="•"/>
            </a:pPr>
            <a:r>
              <a:rPr lang="en-US" sz="1600" spc="-15" dirty="0">
                <a:ea typeface="Times New Roman" panose="02020603050405020304" pitchFamily="18" charset="0"/>
              </a:rPr>
              <a:t>Potential for on-line production inspection system for steel defect in steel industry, which suffers from steel surface defect problems. </a:t>
            </a:r>
            <a:endParaRPr lang="en-MY" sz="1600" dirty="0">
              <a:effectLst/>
              <a:ea typeface="Times New Roman" panose="02020603050405020304" pitchFamily="18" charset="0"/>
            </a:endParaRPr>
          </a:p>
        </p:txBody>
      </p:sp>
      <p:pic>
        <p:nvPicPr>
          <p:cNvPr id="38" name="Picture 37" descr="Logo, company name&#10;&#10;Description automatically generated">
            <a:extLst>
              <a:ext uri="{FF2B5EF4-FFF2-40B4-BE49-F238E27FC236}">
                <a16:creationId xmlns:a16="http://schemas.microsoft.com/office/drawing/2014/main" id="{55CF35D9-AEAA-4714-BD46-8E72E85B7D02}"/>
              </a:ext>
            </a:extLst>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19448" y="1027557"/>
            <a:ext cx="1248742" cy="1157370"/>
          </a:xfrm>
          <a:prstGeom prst="rect">
            <a:avLst/>
          </a:prstGeom>
          <a:ln>
            <a:noFill/>
          </a:ln>
        </p:spPr>
      </p:pic>
      <p:sp>
        <p:nvSpPr>
          <p:cNvPr id="2" name="Rectangle 1">
            <a:extLst>
              <a:ext uri="{FF2B5EF4-FFF2-40B4-BE49-F238E27FC236}">
                <a16:creationId xmlns:a16="http://schemas.microsoft.com/office/drawing/2014/main" id="{50044FE3-CB4B-8A4D-B272-B84B853F9368}"/>
              </a:ext>
            </a:extLst>
          </p:cNvPr>
          <p:cNvSpPr/>
          <p:nvPr/>
        </p:nvSpPr>
        <p:spPr>
          <a:xfrm>
            <a:off x="102234" y="12396984"/>
            <a:ext cx="5064755" cy="1323439"/>
          </a:xfrm>
          <a:prstGeom prst="rect">
            <a:avLst/>
          </a:prstGeom>
        </p:spPr>
        <p:txBody>
          <a:bodyPr wrap="square">
            <a:spAutoFit/>
          </a:bodyPr>
          <a:lstStyle/>
          <a:p>
            <a:r>
              <a:rPr lang="en-MY" sz="1600" dirty="0"/>
              <a:t> database and 1800 images of steel surface with six classes of steel defect.  This propose project have big potential to commercialize as it solves the inefficiency of manual inspection in manufacturing, such as poor accuracy, time-consuming, high </a:t>
            </a:r>
            <a:r>
              <a:rPr lang="en-MY" sz="1600" dirty="0" err="1"/>
              <a:t>labor</a:t>
            </a:r>
            <a:r>
              <a:rPr lang="en-MY" sz="1600" dirty="0"/>
              <a:t> demand, and waste of resources. </a:t>
            </a:r>
            <a:endParaRPr lang="en-US" sz="1600" dirty="0"/>
          </a:p>
        </p:txBody>
      </p:sp>
      <p:pic>
        <p:nvPicPr>
          <p:cNvPr id="59" name="Picture 58">
            <a:extLst>
              <a:ext uri="{FF2B5EF4-FFF2-40B4-BE49-F238E27FC236}">
                <a16:creationId xmlns:a16="http://schemas.microsoft.com/office/drawing/2014/main" id="{64C901D2-1B6D-9049-88BA-1F9EE3195D71}"/>
              </a:ext>
            </a:extLst>
          </p:cNvPr>
          <p:cNvPicPr>
            <a:picLocks noChangeAspect="1"/>
          </p:cNvPicPr>
          <p:nvPr/>
        </p:nvPicPr>
        <p:blipFill>
          <a:blip r:embed="rId9"/>
          <a:stretch>
            <a:fillRect/>
          </a:stretch>
        </p:blipFill>
        <p:spPr>
          <a:xfrm>
            <a:off x="2838214" y="9630262"/>
            <a:ext cx="2163068" cy="2554545"/>
          </a:xfrm>
          <a:prstGeom prst="roundRect">
            <a:avLst/>
          </a:prstGeom>
          <a:ln>
            <a:solidFill>
              <a:schemeClr val="tx1"/>
            </a:solidFill>
          </a:ln>
        </p:spPr>
      </p:pic>
    </p:spTree>
    <p:extLst>
      <p:ext uri="{BB962C8B-B14F-4D97-AF65-F5344CB8AC3E}">
        <p14:creationId xmlns:p14="http://schemas.microsoft.com/office/powerpoint/2010/main" val="60697482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496</TotalTime>
  <Words>405</Words>
  <Application>Microsoft Macintosh PowerPoint</Application>
  <PresentationFormat>Custom</PresentationFormat>
  <Paragraphs>34</Paragraphs>
  <Slides>1</Slides>
  <Notes>0</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8" baseType="lpstr">
      <vt:lpstr>Arial</vt:lpstr>
      <vt:lpstr>Calibri</vt:lpstr>
      <vt:lpstr>Calibri Light</vt:lpstr>
      <vt:lpstr>Verdana</vt:lpstr>
      <vt:lpstr>Wingdings</vt:lpstr>
      <vt:lpstr>Office Theme</vt:lpstr>
      <vt:lpstr>Visio</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Hasneeza</dc:creator>
  <cp:lastModifiedBy>Amiza Amir</cp:lastModifiedBy>
  <cp:revision>49</cp:revision>
  <dcterms:created xsi:type="dcterms:W3CDTF">2020-07-29T08:52:27Z</dcterms:created>
  <dcterms:modified xsi:type="dcterms:W3CDTF">2021-02-06T23:01:02Z</dcterms:modified>
</cp:coreProperties>
</file>

<file path=docProps/thumbnail.jpeg>
</file>